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81" r:id="rId2"/>
    <p:sldId id="257" r:id="rId3"/>
    <p:sldId id="258" r:id="rId4"/>
    <p:sldId id="259" r:id="rId5"/>
    <p:sldId id="260" r:id="rId6"/>
    <p:sldId id="283" r:id="rId7"/>
    <p:sldId id="278" r:id="rId8"/>
    <p:sldId id="285" r:id="rId9"/>
    <p:sldId id="286" r:id="rId10"/>
    <p:sldId id="261" r:id="rId11"/>
    <p:sldId id="287" r:id="rId12"/>
    <p:sldId id="288" r:id="rId13"/>
    <p:sldId id="279" r:id="rId14"/>
    <p:sldId id="263" r:id="rId15"/>
    <p:sldId id="289" r:id="rId16"/>
    <p:sldId id="290" r:id="rId17"/>
    <p:sldId id="291" r:id="rId18"/>
    <p:sldId id="292" r:id="rId19"/>
    <p:sldId id="293" r:id="rId20"/>
    <p:sldId id="294" r:id="rId21"/>
    <p:sldId id="296" r:id="rId22"/>
    <p:sldId id="295" r:id="rId23"/>
    <p:sldId id="280" r:id="rId24"/>
    <p:sldId id="301" r:id="rId25"/>
    <p:sldId id="297" r:id="rId26"/>
    <p:sldId id="299" r:id="rId27"/>
    <p:sldId id="300" r:id="rId28"/>
    <p:sldId id="266" r:id="rId29"/>
    <p:sldId id="284" r:id="rId30"/>
    <p:sldId id="262" r:id="rId31"/>
    <p:sldId id="264" r:id="rId32"/>
    <p:sldId id="265" r:id="rId33"/>
    <p:sldId id="267" r:id="rId34"/>
    <p:sldId id="268" r:id="rId35"/>
    <p:sldId id="275" r:id="rId36"/>
    <p:sldId id="270" r:id="rId37"/>
    <p:sldId id="272" r:id="rId38"/>
    <p:sldId id="276" r:id="rId39"/>
    <p:sldId id="273" r:id="rId40"/>
    <p:sldId id="269" r:id="rId41"/>
    <p:sldId id="274" r:id="rId42"/>
    <p:sldId id="271" r:id="rId43"/>
    <p:sldId id="277" r:id="rId44"/>
    <p:sldId id="282" r:id="rId45"/>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88"/>
    <a:srgbClr val="50A0BA"/>
    <a:srgbClr val="114C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41" autoAdjust="0"/>
    <p:restoredTop sz="90704" autoAdjust="0"/>
  </p:normalViewPr>
  <p:slideViewPr>
    <p:cSldViewPr snapToGrid="0">
      <p:cViewPr>
        <p:scale>
          <a:sx n="97" d="100"/>
          <a:sy n="97" d="100"/>
        </p:scale>
        <p:origin x="138" y="36"/>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99A73-0097-48B1-8197-3D5693CBCBAB}" type="datetimeFigureOut">
              <a:rPr lang="zh-CN" altLang="en-US" smtClean="0"/>
              <a:t>2019/5/6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0F6CD-925D-488C-A69D-1F0F4203BB91}" type="slidenum">
              <a:rPr lang="zh-CN" altLang="en-US" smtClean="0"/>
              <a:t>‹#›</a:t>
            </a:fld>
            <a:endParaRPr lang="zh-CN" altLang="en-US"/>
          </a:p>
        </p:txBody>
      </p:sp>
    </p:spTree>
    <p:extLst>
      <p:ext uri="{BB962C8B-B14F-4D97-AF65-F5344CB8AC3E}">
        <p14:creationId xmlns:p14="http://schemas.microsoft.com/office/powerpoint/2010/main" val="2349261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apps.amandaghassaei.com/OrigamiSimulato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apps.amandaghassaei.com/OrigamiSimulator/"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apps.amandaghassaei.com/OrigamiSimulato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2</a:t>
            </a:fld>
            <a:endParaRPr lang="zh-CN" altLang="en-US"/>
          </a:p>
        </p:txBody>
      </p:sp>
    </p:spTree>
    <p:extLst>
      <p:ext uri="{BB962C8B-B14F-4D97-AF65-F5344CB8AC3E}">
        <p14:creationId xmlns:p14="http://schemas.microsoft.com/office/powerpoint/2010/main" val="2892163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支持密铺 </a:t>
            </a:r>
            <a:r>
              <a:rPr lang="en-US" altLang="zh-CN" sz="1200" b="0" i="0" kern="1200" dirty="0">
                <a:solidFill>
                  <a:schemeClr val="tx1"/>
                </a:solidFill>
                <a:effectLst/>
                <a:latin typeface="+mn-lt"/>
                <a:ea typeface="+mn-ea"/>
                <a:cs typeface="+mn-cs"/>
              </a:rPr>
              <a:t>tessellation </a:t>
            </a:r>
            <a:r>
              <a:rPr lang="zh-CN" altLang="en-US" sz="1200" b="0" i="0" kern="1200" dirty="0">
                <a:solidFill>
                  <a:schemeClr val="tx1"/>
                </a:solidFill>
                <a:effectLst/>
                <a:latin typeface="+mn-lt"/>
                <a:ea typeface="+mn-ea"/>
                <a:cs typeface="+mn-cs"/>
              </a:rPr>
              <a:t>折纸（如 </a:t>
            </a:r>
            <a:r>
              <a:rPr lang="en-US" altLang="zh-CN" sz="1200" b="0" i="0" kern="1200" dirty="0">
                <a:solidFill>
                  <a:schemeClr val="tx1"/>
                </a:solidFill>
                <a:effectLst/>
                <a:latin typeface="+mn-lt"/>
                <a:ea typeface="+mn-ea"/>
                <a:cs typeface="+mn-cs"/>
                <a:hlinkClick r:id="rId3"/>
              </a:rPr>
              <a:t>ORIGAMI SIMULATOR</a:t>
            </a:r>
            <a:r>
              <a:rPr lang="en-US" altLang="zh-CN" sz="1200" b="0" i="0" kern="1200" dirty="0">
                <a:solidFill>
                  <a:schemeClr val="tx1"/>
                </a:solidFill>
                <a:effectLst/>
                <a:latin typeface="+mn-lt"/>
                <a:ea typeface="+mn-ea"/>
                <a:cs typeface="+mn-cs"/>
              </a:rPr>
              <a:t>/Example/Tessellations/Miura-Ori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hlinkClick r:id="rId3"/>
              </a:rPr>
              <a:t>ORIGAMI SIMULATOR</a:t>
            </a:r>
            <a:r>
              <a:rPr lang="en-US" altLang="zh-CN" sz="1200" b="0" i="0" kern="1200" dirty="0">
                <a:solidFill>
                  <a:schemeClr val="tx1"/>
                </a:solidFill>
                <a:effectLst/>
                <a:latin typeface="+mn-lt"/>
                <a:ea typeface="+mn-ea"/>
                <a:cs typeface="+mn-cs"/>
              </a:rPr>
              <a:t>/Example/Tessellations/Stars-Triangles</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支持有弧度的折纸（如 </a:t>
            </a:r>
            <a:r>
              <a:rPr lang="en-US" altLang="zh-CN" sz="1200" b="0" i="0" kern="1200" dirty="0">
                <a:solidFill>
                  <a:schemeClr val="tx1"/>
                </a:solidFill>
                <a:effectLst/>
                <a:latin typeface="+mn-lt"/>
                <a:ea typeface="+mn-ea"/>
                <a:cs typeface="+mn-cs"/>
                <a:hlinkClick r:id="rId3"/>
              </a:rPr>
              <a:t>ORIGAMI SIMULATOR</a:t>
            </a:r>
            <a:r>
              <a:rPr lang="en-US" altLang="zh-CN" sz="1200" b="0" i="0" kern="1200" dirty="0">
                <a:solidFill>
                  <a:schemeClr val="tx1"/>
                </a:solidFill>
                <a:effectLst/>
                <a:latin typeface="+mn-lt"/>
                <a:ea typeface="+mn-ea"/>
                <a:cs typeface="+mn-cs"/>
              </a:rPr>
              <a:t>/Example/Curved Creases/Huffman Tower</a:t>
            </a:r>
            <a:r>
              <a:rPr lang="zh-CN" altLang="en-US" sz="1200" b="0" i="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11</a:t>
            </a:fld>
            <a:endParaRPr lang="zh-CN" altLang="en-US"/>
          </a:p>
        </p:txBody>
      </p:sp>
    </p:spTree>
    <p:extLst>
      <p:ext uri="{BB962C8B-B14F-4D97-AF65-F5344CB8AC3E}">
        <p14:creationId xmlns:p14="http://schemas.microsoft.com/office/powerpoint/2010/main" val="4020867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支持不同材质的纸张的折叠效果（不同的</a:t>
            </a:r>
            <a:r>
              <a:rPr lang="en-US" altLang="zh-CN" sz="1200" b="0" i="0" kern="1200" dirty="0">
                <a:solidFill>
                  <a:schemeClr val="tx1"/>
                </a:solidFill>
                <a:effectLst/>
                <a:latin typeface="+mn-lt"/>
                <a:ea typeface="+mn-ea"/>
                <a:cs typeface="+mn-cs"/>
              </a:rPr>
              <a:t>shader</a:t>
            </a:r>
            <a:r>
              <a:rPr lang="zh-CN" altLang="en-US" sz="1200" b="0" i="0" kern="1200" dirty="0">
                <a:solidFill>
                  <a:schemeClr val="tx1"/>
                </a:solidFill>
                <a:effectLst/>
                <a:latin typeface="+mn-lt"/>
                <a:ea typeface="+mn-ea"/>
                <a:cs typeface="+mn-cs"/>
              </a:rPr>
              <a:t>和约束参数）</a:t>
            </a:r>
          </a:p>
          <a:p>
            <a:r>
              <a:rPr lang="zh-CN" altLang="en-US" sz="1200" b="0" i="0" kern="1200" dirty="0">
                <a:solidFill>
                  <a:schemeClr val="tx1"/>
                </a:solidFill>
                <a:effectLst/>
                <a:latin typeface="+mn-lt"/>
                <a:ea typeface="+mn-ea"/>
                <a:cs typeface="+mn-cs"/>
              </a:rPr>
              <a:t>支持按步骤折叠，生成每一步的折叠效果</a:t>
            </a:r>
          </a:p>
          <a:p>
            <a:r>
              <a:rPr lang="zh-CN" altLang="en-US" sz="1200" b="0" i="0" kern="1200" dirty="0">
                <a:solidFill>
                  <a:schemeClr val="tx1"/>
                </a:solidFill>
                <a:effectLst/>
                <a:latin typeface="+mn-lt"/>
                <a:ea typeface="+mn-ea"/>
                <a:cs typeface="+mn-cs"/>
              </a:rPr>
              <a:t>支持折纸成品的动画</a:t>
            </a:r>
          </a:p>
          <a:p>
            <a:r>
              <a:rPr lang="zh-CN" altLang="en-US" sz="1200" b="0" i="0" kern="1200" dirty="0">
                <a:solidFill>
                  <a:schemeClr val="tx1"/>
                </a:solidFill>
                <a:effectLst/>
                <a:latin typeface="+mn-lt"/>
                <a:ea typeface="+mn-ea"/>
                <a:cs typeface="+mn-cs"/>
              </a:rPr>
              <a:t>尝试对外部输入的折纸</a:t>
            </a:r>
            <a:r>
              <a:rPr lang="en-US" altLang="zh-CN" sz="1200" b="0" i="0" kern="1200" dirty="0">
                <a:solidFill>
                  <a:schemeClr val="tx1"/>
                </a:solidFill>
                <a:effectLst/>
                <a:latin typeface="+mn-lt"/>
                <a:ea typeface="+mn-ea"/>
                <a:cs typeface="+mn-cs"/>
              </a:rPr>
              <a:t>Pattern</a:t>
            </a:r>
            <a:r>
              <a:rPr lang="zh-CN" altLang="en-US" sz="1200" b="0" i="0" kern="1200" dirty="0">
                <a:solidFill>
                  <a:schemeClr val="tx1"/>
                </a:solidFill>
                <a:effectLst/>
                <a:latin typeface="+mn-lt"/>
                <a:ea typeface="+mn-ea"/>
                <a:cs typeface="+mn-cs"/>
              </a:rPr>
              <a:t>进行建模并支持折纸过程</a:t>
            </a:r>
          </a:p>
          <a:p>
            <a:r>
              <a:rPr lang="zh-CN" altLang="en-US" sz="1200" b="0" i="0" kern="1200" dirty="0">
                <a:solidFill>
                  <a:schemeClr val="tx1"/>
                </a:solidFill>
                <a:effectLst/>
                <a:latin typeface="+mn-lt"/>
                <a:ea typeface="+mn-ea"/>
                <a:cs typeface="+mn-cs"/>
              </a:rPr>
              <a:t>实现折叠过程中纸张受力和法向量变化的可视化</a:t>
            </a:r>
          </a:p>
          <a:p>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12</a:t>
            </a:fld>
            <a:endParaRPr lang="zh-CN" altLang="en-US"/>
          </a:p>
        </p:txBody>
      </p:sp>
    </p:spTree>
    <p:extLst>
      <p:ext uri="{BB962C8B-B14F-4D97-AF65-F5344CB8AC3E}">
        <p14:creationId xmlns:p14="http://schemas.microsoft.com/office/powerpoint/2010/main" val="2515834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13</a:t>
            </a:fld>
            <a:endParaRPr lang="zh-CN" altLang="en-US"/>
          </a:p>
        </p:txBody>
      </p:sp>
    </p:spTree>
    <p:extLst>
      <p:ext uri="{BB962C8B-B14F-4D97-AF65-F5344CB8AC3E}">
        <p14:creationId xmlns:p14="http://schemas.microsoft.com/office/powerpoint/2010/main" val="1590999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我们打算利用</a:t>
            </a:r>
            <a:r>
              <a:rPr lang="en-US" altLang="zh-CN" sz="1200" b="0" i="0" kern="1200" dirty="0">
                <a:solidFill>
                  <a:schemeClr val="tx1"/>
                </a:solidFill>
                <a:effectLst/>
                <a:latin typeface="+mn-lt"/>
                <a:ea typeface="+mn-ea"/>
                <a:cs typeface="+mn-cs"/>
              </a:rPr>
              <a:t>VRTK</a:t>
            </a:r>
            <a:r>
              <a:rPr lang="zh-CN" altLang="en-US" sz="1200" b="0" i="0" kern="1200" dirty="0">
                <a:solidFill>
                  <a:schemeClr val="tx1"/>
                </a:solidFill>
                <a:effectLst/>
                <a:latin typeface="+mn-lt"/>
                <a:ea typeface="+mn-ea"/>
                <a:cs typeface="+mn-cs"/>
              </a:rPr>
              <a:t>插件编程，最终在</a:t>
            </a:r>
            <a:r>
              <a:rPr lang="en-US" altLang="zh-CN" sz="1200" b="0" i="0" kern="1200" dirty="0">
                <a:solidFill>
                  <a:schemeClr val="tx1"/>
                </a:solidFill>
                <a:effectLst/>
                <a:latin typeface="+mn-lt"/>
                <a:ea typeface="+mn-ea"/>
                <a:cs typeface="+mn-cs"/>
              </a:rPr>
              <a:t>HTC </a:t>
            </a:r>
            <a:r>
              <a:rPr lang="en-US" altLang="zh-CN" sz="1200" b="0" i="0" kern="1200" dirty="0" err="1">
                <a:solidFill>
                  <a:schemeClr val="tx1"/>
                </a:solidFill>
                <a:effectLst/>
                <a:latin typeface="+mn-lt"/>
                <a:ea typeface="+mn-ea"/>
                <a:cs typeface="+mn-cs"/>
              </a:rPr>
              <a:t>Vive</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Oculus VR Headset</a:t>
            </a:r>
            <a:r>
              <a:rPr lang="zh-CN" altLang="en-US" sz="1200" b="0" i="0" kern="1200" dirty="0">
                <a:solidFill>
                  <a:schemeClr val="tx1"/>
                </a:solidFill>
                <a:effectLst/>
                <a:latin typeface="+mn-lt"/>
                <a:ea typeface="+mn-ea"/>
                <a:cs typeface="+mn-cs"/>
              </a:rPr>
              <a:t>和控制器上运行我们的应用程序。在此模式下，用户可以用双手对纸张进行抓取和折叠，并在沉浸式</a:t>
            </a:r>
            <a:r>
              <a:rPr lang="en-US" altLang="zh-CN" sz="1200" b="0" i="0" kern="1200" dirty="0">
                <a:solidFill>
                  <a:schemeClr val="tx1"/>
                </a:solidFill>
                <a:effectLst/>
                <a:latin typeface="+mn-lt"/>
                <a:ea typeface="+mn-ea"/>
                <a:cs typeface="+mn-cs"/>
              </a:rPr>
              <a:t>3D</a:t>
            </a:r>
            <a:r>
              <a:rPr lang="zh-CN" altLang="en-US" sz="1200" b="0" i="0" kern="1200" dirty="0">
                <a:solidFill>
                  <a:schemeClr val="tx1"/>
                </a:solidFill>
                <a:effectLst/>
                <a:latin typeface="+mn-lt"/>
                <a:ea typeface="+mn-ea"/>
                <a:cs typeface="+mn-cs"/>
              </a:rPr>
              <a:t>环境中查看每一步的折叠结果，从而带给用户真实的折纸体验。</a:t>
            </a:r>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14</a:t>
            </a:fld>
            <a:endParaRPr lang="zh-CN" altLang="en-US"/>
          </a:p>
        </p:txBody>
      </p:sp>
    </p:spTree>
    <p:extLst>
      <p:ext uri="{BB962C8B-B14F-4D97-AF65-F5344CB8AC3E}">
        <p14:creationId xmlns:p14="http://schemas.microsoft.com/office/powerpoint/2010/main" val="3481872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首先要把折纸的折痕</a:t>
            </a:r>
            <a:r>
              <a:rPr lang="en-US" altLang="zh-CN" sz="1200" b="0" i="0" kern="1200" dirty="0">
                <a:solidFill>
                  <a:schemeClr val="tx1"/>
                </a:solidFill>
                <a:effectLst/>
                <a:latin typeface="+mn-lt"/>
                <a:ea typeface="+mn-ea"/>
                <a:cs typeface="+mn-cs"/>
              </a:rPr>
              <a:t>Pattern</a:t>
            </a:r>
            <a:r>
              <a:rPr lang="zh-CN" altLang="en-US" sz="1200" b="0" i="0" kern="1200" dirty="0">
                <a:solidFill>
                  <a:schemeClr val="tx1"/>
                </a:solidFill>
                <a:effectLst/>
                <a:latin typeface="+mn-lt"/>
                <a:ea typeface="+mn-ea"/>
                <a:cs typeface="+mn-cs"/>
              </a:rPr>
              <a:t>离散为三角面片，对于四边形的面片可以通过增加额外的边（</a:t>
            </a:r>
            <a:r>
              <a:rPr lang="en-US" altLang="zh-CN" sz="1200" b="0" i="0" kern="1200" dirty="0">
                <a:solidFill>
                  <a:schemeClr val="tx1"/>
                </a:solidFill>
                <a:effectLst/>
                <a:latin typeface="+mn-lt"/>
                <a:ea typeface="+mn-ea"/>
                <a:cs typeface="+mn-cs"/>
              </a:rPr>
              <a:t>facet creases</a:t>
            </a:r>
            <a:r>
              <a:rPr lang="zh-CN" altLang="en-US" sz="1200" b="0" i="0" kern="1200" dirty="0">
                <a:solidFill>
                  <a:schemeClr val="tx1"/>
                </a:solidFill>
                <a:effectLst/>
                <a:latin typeface="+mn-lt"/>
                <a:ea typeface="+mn-ea"/>
                <a:cs typeface="+mn-cs"/>
              </a:rPr>
              <a:t>）来实现三角化。</a:t>
            </a:r>
          </a:p>
          <a:p>
            <a:r>
              <a:rPr lang="zh-CN" altLang="en-US" sz="1200" b="0" i="0" kern="1200" dirty="0">
                <a:solidFill>
                  <a:schemeClr val="tx1"/>
                </a:solidFill>
                <a:effectLst/>
                <a:latin typeface="+mn-lt"/>
                <a:ea typeface="+mn-ea"/>
                <a:cs typeface="+mn-cs"/>
              </a:rPr>
              <a:t>离散后的面片由有三种折痕构成：</a:t>
            </a:r>
            <a:r>
              <a:rPr lang="en-US" altLang="zh-CN" sz="1200" b="0" i="0" kern="1200" dirty="0">
                <a:solidFill>
                  <a:schemeClr val="tx1"/>
                </a:solidFill>
                <a:effectLst/>
                <a:latin typeface="+mn-lt"/>
                <a:ea typeface="+mn-ea"/>
                <a:cs typeface="+mn-cs"/>
              </a:rPr>
              <a:t>facet crease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mountain crease</a:t>
            </a:r>
            <a:r>
              <a:rPr lang="zh-CN" altLang="en-US" sz="1200" b="0" i="0" kern="1200" dirty="0">
                <a:solidFill>
                  <a:schemeClr val="tx1"/>
                </a:solidFill>
                <a:effectLst/>
                <a:latin typeface="+mn-lt"/>
                <a:ea typeface="+mn-ea"/>
                <a:cs typeface="+mn-cs"/>
              </a:rPr>
              <a:t>（折叠时向外凸出的折痕）、</a:t>
            </a:r>
            <a:r>
              <a:rPr lang="en-US" altLang="zh-CN" sz="1200" b="0" i="0" kern="1200" dirty="0">
                <a:solidFill>
                  <a:schemeClr val="tx1"/>
                </a:solidFill>
                <a:effectLst/>
                <a:latin typeface="+mn-lt"/>
                <a:ea typeface="+mn-ea"/>
                <a:cs typeface="+mn-cs"/>
              </a:rPr>
              <a:t>valley crease</a:t>
            </a:r>
            <a:r>
              <a:rPr lang="zh-CN" altLang="en-US" sz="1200" b="0" i="0" kern="1200" dirty="0">
                <a:solidFill>
                  <a:schemeClr val="tx1"/>
                </a:solidFill>
                <a:effectLst/>
                <a:latin typeface="+mn-lt"/>
                <a:ea typeface="+mn-ea"/>
                <a:cs typeface="+mn-cs"/>
              </a:rPr>
              <a:t>（折叠时向内凹的折痕）。</a:t>
            </a:r>
          </a:p>
          <a:p>
            <a:r>
              <a:rPr lang="zh-CN" altLang="en-US" sz="1200" b="0" i="0" kern="1200" dirty="0">
                <a:solidFill>
                  <a:schemeClr val="tx1"/>
                </a:solidFill>
                <a:effectLst/>
                <a:latin typeface="+mn-lt"/>
                <a:ea typeface="+mn-ea"/>
                <a:cs typeface="+mn-cs"/>
              </a:rPr>
              <a:t>最终的</a:t>
            </a:r>
            <a:r>
              <a:rPr lang="en-US" altLang="zh-CN" sz="1200" b="0" i="0" kern="1200" dirty="0">
                <a:solidFill>
                  <a:schemeClr val="tx1"/>
                </a:solidFill>
                <a:effectLst/>
                <a:latin typeface="+mn-lt"/>
                <a:ea typeface="+mn-ea"/>
                <a:cs typeface="+mn-cs"/>
              </a:rPr>
              <a:t>mesh</a:t>
            </a:r>
            <a:r>
              <a:rPr lang="zh-CN" altLang="en-US" sz="1200" b="0" i="0" kern="1200" dirty="0">
                <a:solidFill>
                  <a:schemeClr val="tx1"/>
                </a:solidFill>
                <a:effectLst/>
                <a:latin typeface="+mn-lt"/>
                <a:ea typeface="+mn-ea"/>
                <a:cs typeface="+mn-cs"/>
              </a:rPr>
              <a:t>中的每个</a:t>
            </a:r>
            <a:r>
              <a:rPr lang="en-US" altLang="zh-CN" sz="1200" b="0" i="0" kern="1200" dirty="0">
                <a:solidFill>
                  <a:schemeClr val="tx1"/>
                </a:solidFill>
                <a:effectLst/>
                <a:latin typeface="+mn-lt"/>
                <a:ea typeface="+mn-ea"/>
                <a:cs typeface="+mn-cs"/>
              </a:rPr>
              <a:t>edge</a:t>
            </a:r>
            <a:r>
              <a:rPr lang="zh-CN" altLang="en-US" sz="1200" b="0" i="0" kern="1200" dirty="0">
                <a:solidFill>
                  <a:schemeClr val="tx1"/>
                </a:solidFill>
                <a:effectLst/>
                <a:latin typeface="+mn-lt"/>
                <a:ea typeface="+mn-ea"/>
                <a:cs typeface="+mn-cs"/>
              </a:rPr>
              <a:t>都被建模为销连接桁架中的梁，按照弹簧模型来施加轴向和角度约束。</a:t>
            </a:r>
          </a:p>
          <a:p>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15</a:t>
            </a:fld>
            <a:endParaRPr lang="zh-CN" altLang="en-US"/>
          </a:p>
        </p:txBody>
      </p:sp>
    </p:spTree>
    <p:extLst>
      <p:ext uri="{BB962C8B-B14F-4D97-AF65-F5344CB8AC3E}">
        <p14:creationId xmlns:p14="http://schemas.microsoft.com/office/powerpoint/2010/main" val="4189997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轴向约束目的是为了防止折叠期间折纸表面的拉伸和压缩。每个</a:t>
            </a:r>
            <a:r>
              <a:rPr lang="en-US" altLang="zh-CN" sz="1200" b="0" i="0" kern="1200" dirty="0">
                <a:solidFill>
                  <a:schemeClr val="tx1"/>
                </a:solidFill>
                <a:effectLst/>
                <a:latin typeface="+mn-lt"/>
                <a:ea typeface="+mn-ea"/>
                <a:cs typeface="+mn-cs"/>
              </a:rPr>
              <a:t>beam element</a:t>
            </a:r>
            <a:r>
              <a:rPr lang="zh-CN" altLang="en-US" sz="1200" b="0" i="0" kern="1200" dirty="0">
                <a:solidFill>
                  <a:schemeClr val="tx1"/>
                </a:solidFill>
                <a:effectLst/>
                <a:latin typeface="+mn-lt"/>
                <a:ea typeface="+mn-ea"/>
                <a:cs typeface="+mn-cs"/>
              </a:rPr>
              <a:t>的运动类似于线性弹性弹簧，其仅在其轴向方向上施加力。通过计算每根梁轴向上的力（局部坐标），再转换为全局坐标上的力，最后施加到</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上来实现轴向约束。</a:t>
            </a:r>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16</a:t>
            </a:fld>
            <a:endParaRPr lang="zh-CN" altLang="en-US"/>
          </a:p>
        </p:txBody>
      </p:sp>
    </p:spTree>
    <p:extLst>
      <p:ext uri="{BB962C8B-B14F-4D97-AF65-F5344CB8AC3E}">
        <p14:creationId xmlns:p14="http://schemas.microsoft.com/office/powerpoint/2010/main" val="1250574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通过增加对网格的三角形面之间二面角的约束，来驱动和约束折叠。角度约束被建模为线性弹性扭转弹簧（</a:t>
            </a:r>
            <a:r>
              <a:rPr lang="en-US" altLang="zh-CN" sz="1200" b="0" i="0" kern="1200" dirty="0">
                <a:solidFill>
                  <a:schemeClr val="tx1"/>
                </a:solidFill>
                <a:effectLst/>
                <a:latin typeface="+mn-lt"/>
                <a:ea typeface="+mn-ea"/>
                <a:cs typeface="+mn-cs"/>
              </a:rPr>
              <a:t>linear-elastic torsional springs</a:t>
            </a:r>
            <a:r>
              <a:rPr lang="zh-CN" altLang="en-US" sz="1200" b="0" i="0" kern="1200" dirty="0">
                <a:solidFill>
                  <a:schemeClr val="tx1"/>
                </a:solidFill>
                <a:effectLst/>
                <a:latin typeface="+mn-lt"/>
                <a:ea typeface="+mn-ea"/>
                <a:cs typeface="+mn-cs"/>
              </a:rPr>
              <a:t>），将相邻三角形面朝向某个目标折叠角度驱动</a:t>
            </a:r>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17</a:t>
            </a:fld>
            <a:endParaRPr lang="zh-CN" altLang="en-US"/>
          </a:p>
        </p:txBody>
      </p:sp>
    </p:spTree>
    <p:extLst>
      <p:ext uri="{BB962C8B-B14F-4D97-AF65-F5344CB8AC3E}">
        <p14:creationId xmlns:p14="http://schemas.microsoft.com/office/powerpoint/2010/main" val="3362383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仅使用轴向约束和角度约束，就可以进行折叠的模拟了。然而这样的模拟会有折叠的表面剪切的问题。在网格的三角形面的每个内角上增加约束有助于防止折叠表面的剪切，特别是对于高纵横比三角形。约束。</a:t>
            </a:r>
          </a:p>
          <a:p>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18</a:t>
            </a:fld>
            <a:endParaRPr lang="zh-CN" altLang="en-US"/>
          </a:p>
        </p:txBody>
      </p:sp>
    </p:spTree>
    <p:extLst>
      <p:ext uri="{BB962C8B-B14F-4D97-AF65-F5344CB8AC3E}">
        <p14:creationId xmlns:p14="http://schemas.microsoft.com/office/powerpoint/2010/main" val="447334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19</a:t>
            </a:fld>
            <a:endParaRPr lang="zh-CN" altLang="en-US"/>
          </a:p>
        </p:txBody>
      </p:sp>
    </p:spTree>
    <p:extLst>
      <p:ext uri="{BB962C8B-B14F-4D97-AF65-F5344CB8AC3E}">
        <p14:creationId xmlns:p14="http://schemas.microsoft.com/office/powerpoint/2010/main" val="3039095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20</a:t>
            </a:fld>
            <a:endParaRPr lang="zh-CN" altLang="en-US"/>
          </a:p>
        </p:txBody>
      </p:sp>
    </p:spTree>
    <p:extLst>
      <p:ext uri="{BB962C8B-B14F-4D97-AF65-F5344CB8AC3E}">
        <p14:creationId xmlns:p14="http://schemas.microsoft.com/office/powerpoint/2010/main" val="2126692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3</a:t>
            </a:fld>
            <a:endParaRPr lang="zh-CN" altLang="en-US"/>
          </a:p>
        </p:txBody>
      </p:sp>
    </p:spTree>
    <p:extLst>
      <p:ext uri="{BB962C8B-B14F-4D97-AF65-F5344CB8AC3E}">
        <p14:creationId xmlns:p14="http://schemas.microsoft.com/office/powerpoint/2010/main" val="1858349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21</a:t>
            </a:fld>
            <a:endParaRPr lang="zh-CN" altLang="en-US"/>
          </a:p>
        </p:txBody>
      </p:sp>
    </p:spTree>
    <p:extLst>
      <p:ext uri="{BB962C8B-B14F-4D97-AF65-F5344CB8AC3E}">
        <p14:creationId xmlns:p14="http://schemas.microsoft.com/office/powerpoint/2010/main" val="533312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22</a:t>
            </a:fld>
            <a:endParaRPr lang="zh-CN" altLang="en-US"/>
          </a:p>
        </p:txBody>
      </p:sp>
    </p:spTree>
    <p:extLst>
      <p:ext uri="{BB962C8B-B14F-4D97-AF65-F5344CB8AC3E}">
        <p14:creationId xmlns:p14="http://schemas.microsoft.com/office/powerpoint/2010/main" val="2239045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23</a:t>
            </a:fld>
            <a:endParaRPr lang="zh-CN" altLang="en-US"/>
          </a:p>
        </p:txBody>
      </p:sp>
    </p:spTree>
    <p:extLst>
      <p:ext uri="{BB962C8B-B14F-4D97-AF65-F5344CB8AC3E}">
        <p14:creationId xmlns:p14="http://schemas.microsoft.com/office/powerpoint/2010/main" val="1094719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24</a:t>
            </a:fld>
            <a:endParaRPr lang="zh-CN" altLang="en-US"/>
          </a:p>
        </p:txBody>
      </p:sp>
    </p:spTree>
    <p:extLst>
      <p:ext uri="{BB962C8B-B14F-4D97-AF65-F5344CB8AC3E}">
        <p14:creationId xmlns:p14="http://schemas.microsoft.com/office/powerpoint/2010/main" val="1477716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25</a:t>
            </a:fld>
            <a:endParaRPr lang="zh-CN" altLang="en-US"/>
          </a:p>
        </p:txBody>
      </p:sp>
    </p:spTree>
    <p:extLst>
      <p:ext uri="{BB962C8B-B14F-4D97-AF65-F5344CB8AC3E}">
        <p14:creationId xmlns:p14="http://schemas.microsoft.com/office/powerpoint/2010/main" val="3148504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26</a:t>
            </a:fld>
            <a:endParaRPr lang="zh-CN" altLang="en-US"/>
          </a:p>
        </p:txBody>
      </p:sp>
    </p:spTree>
    <p:extLst>
      <p:ext uri="{BB962C8B-B14F-4D97-AF65-F5344CB8AC3E}">
        <p14:creationId xmlns:p14="http://schemas.microsoft.com/office/powerpoint/2010/main" val="4040923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28</a:t>
            </a:fld>
            <a:endParaRPr lang="zh-CN" altLang="en-US"/>
          </a:p>
        </p:txBody>
      </p:sp>
    </p:spTree>
    <p:extLst>
      <p:ext uri="{BB962C8B-B14F-4D97-AF65-F5344CB8AC3E}">
        <p14:creationId xmlns:p14="http://schemas.microsoft.com/office/powerpoint/2010/main" val="2700266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实现基本纸张的模拟，能够支持纸张弯曲、折叠、裁剪，并在变形过程中维持拓扑结构；</a:t>
            </a:r>
          </a:p>
          <a:p>
            <a:r>
              <a:rPr lang="zh-CN" altLang="en-US" sz="1200" b="0" i="0" kern="1200" dirty="0">
                <a:solidFill>
                  <a:schemeClr val="tx1"/>
                </a:solidFill>
                <a:effectLst/>
                <a:latin typeface="+mn-lt"/>
                <a:ea typeface="+mn-ea"/>
                <a:cs typeface="+mn-cs"/>
              </a:rPr>
              <a:t>支持至少几种基本的折纸模型（如 </a:t>
            </a:r>
            <a:r>
              <a:rPr lang="en-US" altLang="zh-CN" sz="1200" b="0" i="0" kern="1200" dirty="0">
                <a:solidFill>
                  <a:schemeClr val="tx1"/>
                </a:solidFill>
                <a:effectLst/>
                <a:latin typeface="+mn-lt"/>
                <a:ea typeface="+mn-ea"/>
                <a:cs typeface="+mn-cs"/>
                <a:hlinkClick r:id="rId3"/>
              </a:rPr>
              <a:t>ORIGAMI SIMULATOR</a:t>
            </a:r>
            <a:r>
              <a:rPr lang="zh-CN" altLang="en-US" sz="1200" b="0" i="0" kern="1200" dirty="0">
                <a:solidFill>
                  <a:schemeClr val="tx1"/>
                </a:solidFill>
                <a:effectLst/>
                <a:latin typeface="+mn-lt"/>
                <a:ea typeface="+mn-ea"/>
                <a:cs typeface="+mn-cs"/>
              </a:rPr>
              <a:t> 中的 </a:t>
            </a:r>
            <a:r>
              <a:rPr lang="en-US" altLang="zh-CN" sz="1200" b="0" i="0" kern="1200" dirty="0">
                <a:solidFill>
                  <a:schemeClr val="tx1"/>
                </a:solidFill>
                <a:effectLst/>
                <a:latin typeface="+mn-lt"/>
                <a:ea typeface="+mn-ea"/>
                <a:cs typeface="+mn-cs"/>
              </a:rPr>
              <a:t>Examples/Origami/Flapping Bird</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支持有一定裁剪的折纸模型（如 </a:t>
            </a:r>
            <a:r>
              <a:rPr lang="en-US" altLang="zh-CN" sz="1200" b="0" i="0" kern="1200" dirty="0">
                <a:solidFill>
                  <a:schemeClr val="tx1"/>
                </a:solidFill>
                <a:effectLst/>
                <a:latin typeface="+mn-lt"/>
                <a:ea typeface="+mn-ea"/>
                <a:cs typeface="+mn-cs"/>
                <a:hlinkClick r:id="rId3"/>
              </a:rPr>
              <a:t>ORIGAMI SIMULATOR</a:t>
            </a:r>
            <a:r>
              <a:rPr lang="zh-CN" altLang="en-US" sz="1200" b="0" i="0" kern="1200" dirty="0">
                <a:solidFill>
                  <a:schemeClr val="tx1"/>
                </a:solidFill>
                <a:effectLst/>
                <a:latin typeface="+mn-lt"/>
                <a:ea typeface="+mn-ea"/>
                <a:cs typeface="+mn-cs"/>
              </a:rPr>
              <a:t> 中的 </a:t>
            </a:r>
            <a:r>
              <a:rPr lang="en-US" altLang="zh-CN" sz="1200" b="0" i="0" kern="1200" dirty="0">
                <a:solidFill>
                  <a:schemeClr val="tx1"/>
                </a:solidFill>
                <a:effectLst/>
                <a:latin typeface="+mn-lt"/>
                <a:ea typeface="+mn-ea"/>
                <a:cs typeface="+mn-cs"/>
              </a:rPr>
              <a:t>Example/Popups </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能够通过</a:t>
            </a:r>
            <a:r>
              <a:rPr lang="zh-CN" altLang="en-US" sz="1200" b="1" i="0" kern="1200" dirty="0">
                <a:solidFill>
                  <a:schemeClr val="tx1"/>
                </a:solidFill>
                <a:effectLst/>
                <a:latin typeface="+mn-lt"/>
                <a:ea typeface="+mn-ea"/>
                <a:cs typeface="+mn-cs"/>
              </a:rPr>
              <a:t>物理地模拟纸张</a:t>
            </a:r>
            <a:r>
              <a:rPr lang="zh-CN" altLang="en-US" sz="1200" b="0" i="0" kern="1200" dirty="0">
                <a:solidFill>
                  <a:schemeClr val="tx1"/>
                </a:solidFill>
                <a:effectLst/>
                <a:latin typeface="+mn-lt"/>
                <a:ea typeface="+mn-ea"/>
                <a:cs typeface="+mn-cs"/>
              </a:rPr>
              <a:t>受力时候的形态变化，从而折叠形变过程中保持纸张形状，维持面片、角度的约束；</a:t>
            </a:r>
          </a:p>
          <a:p>
            <a:r>
              <a:rPr lang="zh-CN" altLang="en-US" sz="1200" b="0" i="0" kern="1200" dirty="0">
                <a:solidFill>
                  <a:schemeClr val="tx1"/>
                </a:solidFill>
                <a:effectLst/>
                <a:latin typeface="+mn-lt"/>
                <a:ea typeface="+mn-ea"/>
                <a:cs typeface="+mn-cs"/>
              </a:rPr>
              <a:t>能够支持用户通过基于 </a:t>
            </a:r>
            <a:r>
              <a:rPr lang="en-US" altLang="zh-CN" sz="1200" b="0" i="0" kern="1200" dirty="0">
                <a:solidFill>
                  <a:schemeClr val="tx1"/>
                </a:solidFill>
                <a:effectLst/>
                <a:latin typeface="+mn-lt"/>
                <a:ea typeface="+mn-ea"/>
                <a:cs typeface="+mn-cs"/>
              </a:rPr>
              <a:t>VR </a:t>
            </a:r>
            <a:r>
              <a:rPr lang="zh-CN" altLang="en-US" sz="1200" b="0" i="0" kern="1200" dirty="0">
                <a:solidFill>
                  <a:schemeClr val="tx1"/>
                </a:solidFill>
                <a:effectLst/>
                <a:latin typeface="+mn-lt"/>
                <a:ea typeface="+mn-ea"/>
                <a:cs typeface="+mn-cs"/>
              </a:rPr>
              <a:t>的交互，自由地从一张白纸折叠出一定的折纸作品；</a:t>
            </a:r>
          </a:p>
          <a:p>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29</a:t>
            </a:fld>
            <a:endParaRPr lang="zh-CN" altLang="en-US"/>
          </a:p>
        </p:txBody>
      </p:sp>
    </p:spTree>
    <p:extLst>
      <p:ext uri="{BB962C8B-B14F-4D97-AF65-F5344CB8AC3E}">
        <p14:creationId xmlns:p14="http://schemas.microsoft.com/office/powerpoint/2010/main" val="1834343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30</a:t>
            </a:fld>
            <a:endParaRPr lang="zh-CN" altLang="en-US"/>
          </a:p>
        </p:txBody>
      </p:sp>
    </p:spTree>
    <p:extLst>
      <p:ext uri="{BB962C8B-B14F-4D97-AF65-F5344CB8AC3E}">
        <p14:creationId xmlns:p14="http://schemas.microsoft.com/office/powerpoint/2010/main" val="1781832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31</a:t>
            </a:fld>
            <a:endParaRPr lang="zh-CN" altLang="en-US"/>
          </a:p>
        </p:txBody>
      </p:sp>
    </p:spTree>
    <p:extLst>
      <p:ext uri="{BB962C8B-B14F-4D97-AF65-F5344CB8AC3E}">
        <p14:creationId xmlns:p14="http://schemas.microsoft.com/office/powerpoint/2010/main" val="2049730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折纸不仅仅是一种有趣的游戏，其中也蕴含着许多知识，如几何、拓扑变换、微积分等。对折纸的过程进行物理建模可以更好地理解折痕是如何影响其折叠形状和状态的</a:t>
            </a:r>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4</a:t>
            </a:fld>
            <a:endParaRPr lang="zh-CN" altLang="en-US"/>
          </a:p>
        </p:txBody>
      </p:sp>
    </p:spTree>
    <p:extLst>
      <p:ext uri="{BB962C8B-B14F-4D97-AF65-F5344CB8AC3E}">
        <p14:creationId xmlns:p14="http://schemas.microsoft.com/office/powerpoint/2010/main" val="8716649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支持不同材质的纸张的折叠效果（不同的</a:t>
            </a:r>
            <a:r>
              <a:rPr lang="en-US" altLang="zh-CN" sz="1200" b="0" i="0" kern="1200" dirty="0">
                <a:solidFill>
                  <a:schemeClr val="tx1"/>
                </a:solidFill>
                <a:effectLst/>
                <a:latin typeface="+mn-lt"/>
                <a:ea typeface="+mn-ea"/>
                <a:cs typeface="+mn-cs"/>
              </a:rPr>
              <a:t>shader</a:t>
            </a:r>
            <a:r>
              <a:rPr lang="zh-CN" altLang="en-US" sz="1200" b="0" i="0" kern="1200" dirty="0">
                <a:solidFill>
                  <a:schemeClr val="tx1"/>
                </a:solidFill>
                <a:effectLst/>
                <a:latin typeface="+mn-lt"/>
                <a:ea typeface="+mn-ea"/>
                <a:cs typeface="+mn-cs"/>
              </a:rPr>
              <a:t>和约束参数）</a:t>
            </a:r>
          </a:p>
          <a:p>
            <a:r>
              <a:rPr lang="zh-CN" altLang="en-US" sz="1200" b="0" i="0" kern="1200" dirty="0">
                <a:solidFill>
                  <a:schemeClr val="tx1"/>
                </a:solidFill>
                <a:effectLst/>
                <a:latin typeface="+mn-lt"/>
                <a:ea typeface="+mn-ea"/>
                <a:cs typeface="+mn-cs"/>
              </a:rPr>
              <a:t>支持按步骤折叠，生成每一步的折叠效果</a:t>
            </a:r>
          </a:p>
          <a:p>
            <a:r>
              <a:rPr lang="zh-CN" altLang="en-US" sz="1200" b="0" i="0" kern="1200" dirty="0">
                <a:solidFill>
                  <a:schemeClr val="tx1"/>
                </a:solidFill>
                <a:effectLst/>
                <a:latin typeface="+mn-lt"/>
                <a:ea typeface="+mn-ea"/>
                <a:cs typeface="+mn-cs"/>
              </a:rPr>
              <a:t>支持折纸成品的动画</a:t>
            </a:r>
          </a:p>
          <a:p>
            <a:r>
              <a:rPr lang="zh-CN" altLang="en-US" sz="1200" b="0" i="0" kern="1200" dirty="0">
                <a:solidFill>
                  <a:schemeClr val="tx1"/>
                </a:solidFill>
                <a:effectLst/>
                <a:latin typeface="+mn-lt"/>
                <a:ea typeface="+mn-ea"/>
                <a:cs typeface="+mn-cs"/>
              </a:rPr>
              <a:t>尝试对外部输入的折纸</a:t>
            </a:r>
            <a:r>
              <a:rPr lang="en-US" altLang="zh-CN" sz="1200" b="0" i="0" kern="1200" dirty="0">
                <a:solidFill>
                  <a:schemeClr val="tx1"/>
                </a:solidFill>
                <a:effectLst/>
                <a:latin typeface="+mn-lt"/>
                <a:ea typeface="+mn-ea"/>
                <a:cs typeface="+mn-cs"/>
              </a:rPr>
              <a:t>Pattern</a:t>
            </a:r>
            <a:r>
              <a:rPr lang="zh-CN" altLang="en-US" sz="1200" b="0" i="0" kern="1200" dirty="0">
                <a:solidFill>
                  <a:schemeClr val="tx1"/>
                </a:solidFill>
                <a:effectLst/>
                <a:latin typeface="+mn-lt"/>
                <a:ea typeface="+mn-ea"/>
                <a:cs typeface="+mn-cs"/>
              </a:rPr>
              <a:t>进行建模并支持折纸过程</a:t>
            </a:r>
          </a:p>
          <a:p>
            <a:r>
              <a:rPr lang="zh-CN" altLang="en-US" sz="1200" b="0" i="0" kern="1200" dirty="0">
                <a:solidFill>
                  <a:schemeClr val="tx1"/>
                </a:solidFill>
                <a:effectLst/>
                <a:latin typeface="+mn-lt"/>
                <a:ea typeface="+mn-ea"/>
                <a:cs typeface="+mn-cs"/>
              </a:rPr>
              <a:t>实现折叠过程中纸张受力和法向量变化的可视化</a:t>
            </a:r>
          </a:p>
          <a:p>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32</a:t>
            </a:fld>
            <a:endParaRPr lang="zh-CN" altLang="en-US"/>
          </a:p>
        </p:txBody>
      </p:sp>
    </p:spTree>
    <p:extLst>
      <p:ext uri="{BB962C8B-B14F-4D97-AF65-F5344CB8AC3E}">
        <p14:creationId xmlns:p14="http://schemas.microsoft.com/office/powerpoint/2010/main" val="404187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33</a:t>
            </a:fld>
            <a:endParaRPr lang="zh-CN" altLang="en-US"/>
          </a:p>
        </p:txBody>
      </p:sp>
    </p:spTree>
    <p:extLst>
      <p:ext uri="{BB962C8B-B14F-4D97-AF65-F5344CB8AC3E}">
        <p14:creationId xmlns:p14="http://schemas.microsoft.com/office/powerpoint/2010/main" val="2434378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34</a:t>
            </a:fld>
            <a:endParaRPr lang="zh-CN" altLang="en-US"/>
          </a:p>
        </p:txBody>
      </p:sp>
    </p:spTree>
    <p:extLst>
      <p:ext uri="{BB962C8B-B14F-4D97-AF65-F5344CB8AC3E}">
        <p14:creationId xmlns:p14="http://schemas.microsoft.com/office/powerpoint/2010/main" val="3338633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35</a:t>
            </a:fld>
            <a:endParaRPr lang="zh-CN" altLang="en-US"/>
          </a:p>
        </p:txBody>
      </p:sp>
    </p:spTree>
    <p:extLst>
      <p:ext uri="{BB962C8B-B14F-4D97-AF65-F5344CB8AC3E}">
        <p14:creationId xmlns:p14="http://schemas.microsoft.com/office/powerpoint/2010/main" val="98181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36</a:t>
            </a:fld>
            <a:endParaRPr lang="zh-CN" altLang="en-US"/>
          </a:p>
        </p:txBody>
      </p:sp>
    </p:spTree>
    <p:extLst>
      <p:ext uri="{BB962C8B-B14F-4D97-AF65-F5344CB8AC3E}">
        <p14:creationId xmlns:p14="http://schemas.microsoft.com/office/powerpoint/2010/main" val="2147285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37</a:t>
            </a:fld>
            <a:endParaRPr lang="zh-CN" altLang="en-US"/>
          </a:p>
        </p:txBody>
      </p:sp>
    </p:spTree>
    <p:extLst>
      <p:ext uri="{BB962C8B-B14F-4D97-AF65-F5344CB8AC3E}">
        <p14:creationId xmlns:p14="http://schemas.microsoft.com/office/powerpoint/2010/main" val="3528108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38</a:t>
            </a:fld>
            <a:endParaRPr lang="zh-CN" altLang="en-US"/>
          </a:p>
        </p:txBody>
      </p:sp>
    </p:spTree>
    <p:extLst>
      <p:ext uri="{BB962C8B-B14F-4D97-AF65-F5344CB8AC3E}">
        <p14:creationId xmlns:p14="http://schemas.microsoft.com/office/powerpoint/2010/main" val="1307409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39</a:t>
            </a:fld>
            <a:endParaRPr lang="zh-CN" altLang="en-US"/>
          </a:p>
        </p:txBody>
      </p:sp>
    </p:spTree>
    <p:extLst>
      <p:ext uri="{BB962C8B-B14F-4D97-AF65-F5344CB8AC3E}">
        <p14:creationId xmlns:p14="http://schemas.microsoft.com/office/powerpoint/2010/main" val="33865674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40</a:t>
            </a:fld>
            <a:endParaRPr lang="zh-CN" altLang="en-US"/>
          </a:p>
        </p:txBody>
      </p:sp>
    </p:spTree>
    <p:extLst>
      <p:ext uri="{BB962C8B-B14F-4D97-AF65-F5344CB8AC3E}">
        <p14:creationId xmlns:p14="http://schemas.microsoft.com/office/powerpoint/2010/main" val="3689337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41</a:t>
            </a:fld>
            <a:endParaRPr lang="zh-CN" altLang="en-US"/>
          </a:p>
        </p:txBody>
      </p:sp>
    </p:spTree>
    <p:extLst>
      <p:ext uri="{BB962C8B-B14F-4D97-AF65-F5344CB8AC3E}">
        <p14:creationId xmlns:p14="http://schemas.microsoft.com/office/powerpoint/2010/main" val="985211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VR</a:t>
            </a:r>
            <a:r>
              <a:rPr lang="zh-CN" altLang="en-US" sz="1200" b="0" i="0" kern="1200" dirty="0">
                <a:solidFill>
                  <a:schemeClr val="tx1"/>
                </a:solidFill>
                <a:effectLst/>
                <a:latin typeface="+mn-lt"/>
                <a:ea typeface="+mn-ea"/>
                <a:cs typeface="+mn-cs"/>
              </a:rPr>
              <a:t>环境下的折纸模拟和交互可以提供更直观的方式来编辑折痕</a:t>
            </a:r>
            <a:r>
              <a:rPr lang="en-US" altLang="zh-CN" sz="1200" b="0" i="0" kern="1200" dirty="0">
                <a:solidFill>
                  <a:schemeClr val="tx1"/>
                </a:solidFill>
                <a:effectLst/>
                <a:latin typeface="+mn-lt"/>
                <a:ea typeface="+mn-ea"/>
                <a:cs typeface="+mn-cs"/>
              </a:rPr>
              <a:t>Pattern</a:t>
            </a:r>
            <a:r>
              <a:rPr lang="zh-CN" altLang="en-US" sz="1200" b="0" i="0" kern="1200" dirty="0">
                <a:solidFill>
                  <a:schemeClr val="tx1"/>
                </a:solidFill>
                <a:effectLst/>
                <a:latin typeface="+mn-lt"/>
                <a:ea typeface="+mn-ea"/>
                <a:cs typeface="+mn-cs"/>
              </a:rPr>
              <a:t>并强化几何约束。仿真也提供了一种逆向的设计方法，可以根据用户指定的折纸目标利用计算工具来生成对应的折痕</a:t>
            </a:r>
            <a:r>
              <a:rPr lang="en-US" altLang="zh-CN" sz="1200" b="0" i="0" kern="1200" dirty="0">
                <a:solidFill>
                  <a:schemeClr val="tx1"/>
                </a:solidFill>
                <a:effectLst/>
                <a:latin typeface="+mn-lt"/>
                <a:ea typeface="+mn-ea"/>
                <a:cs typeface="+mn-cs"/>
              </a:rPr>
              <a:t>Pattern</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5</a:t>
            </a:fld>
            <a:endParaRPr lang="zh-CN" altLang="en-US"/>
          </a:p>
        </p:txBody>
      </p:sp>
    </p:spTree>
    <p:extLst>
      <p:ext uri="{BB962C8B-B14F-4D97-AF65-F5344CB8AC3E}">
        <p14:creationId xmlns:p14="http://schemas.microsoft.com/office/powerpoint/2010/main" val="8572688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42</a:t>
            </a:fld>
            <a:endParaRPr lang="zh-CN" altLang="en-US"/>
          </a:p>
        </p:txBody>
      </p:sp>
    </p:spTree>
    <p:extLst>
      <p:ext uri="{BB962C8B-B14F-4D97-AF65-F5344CB8AC3E}">
        <p14:creationId xmlns:p14="http://schemas.microsoft.com/office/powerpoint/2010/main" val="1820607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43</a:t>
            </a:fld>
            <a:endParaRPr lang="zh-CN" altLang="en-US"/>
          </a:p>
        </p:txBody>
      </p:sp>
    </p:spTree>
    <p:extLst>
      <p:ext uri="{BB962C8B-B14F-4D97-AF65-F5344CB8AC3E}">
        <p14:creationId xmlns:p14="http://schemas.microsoft.com/office/powerpoint/2010/main" val="2038255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我们的工作旨在创建一个快速、交互式的</a:t>
            </a:r>
            <a:r>
              <a:rPr lang="en-US" altLang="zh-CN" sz="1200" b="0" i="0" kern="1200" dirty="0">
                <a:solidFill>
                  <a:schemeClr val="tx1"/>
                </a:solidFill>
                <a:effectLst/>
                <a:latin typeface="+mn-lt"/>
                <a:ea typeface="+mn-ea"/>
                <a:cs typeface="+mn-cs"/>
              </a:rPr>
              <a:t>VR</a:t>
            </a:r>
            <a:r>
              <a:rPr lang="zh-CN" altLang="en-US" sz="1200" b="0" i="0" kern="1200" dirty="0">
                <a:solidFill>
                  <a:schemeClr val="tx1"/>
                </a:solidFill>
                <a:effectLst/>
                <a:latin typeface="+mn-lt"/>
                <a:ea typeface="+mn-ea"/>
                <a:cs typeface="+mn-cs"/>
              </a:rPr>
              <a:t>模拟环境，能够支持用户基于一张有折痕的纸，参照提示进行折叠，完成完成具有真实感的、符合几何约束和现实情况的折纸作品。</a:t>
            </a:r>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6</a:t>
            </a:fld>
            <a:endParaRPr lang="zh-CN" altLang="en-US"/>
          </a:p>
        </p:txBody>
      </p:sp>
    </p:spTree>
    <p:extLst>
      <p:ext uri="{BB962C8B-B14F-4D97-AF65-F5344CB8AC3E}">
        <p14:creationId xmlns:p14="http://schemas.microsoft.com/office/powerpoint/2010/main" val="1756135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t>7</a:t>
            </a:fld>
            <a:endParaRPr lang="zh-CN" altLang="en-US"/>
          </a:p>
        </p:txBody>
      </p:sp>
    </p:spTree>
    <p:extLst>
      <p:ext uri="{BB962C8B-B14F-4D97-AF65-F5344CB8AC3E}">
        <p14:creationId xmlns:p14="http://schemas.microsoft.com/office/powerpoint/2010/main" val="2773255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实现基本纸张的模拟，能够支持纸张弯曲、折叠、裁剪，并在变形过程中维持拓扑结构；</a:t>
            </a:r>
          </a:p>
          <a:p>
            <a:r>
              <a:rPr lang="zh-CN" altLang="en-US" sz="1200" b="0" i="0" kern="1200" dirty="0">
                <a:solidFill>
                  <a:schemeClr val="tx1"/>
                </a:solidFill>
                <a:effectLst/>
                <a:latin typeface="+mn-lt"/>
                <a:ea typeface="+mn-ea"/>
                <a:cs typeface="+mn-cs"/>
              </a:rPr>
              <a:t>能够通过</a:t>
            </a:r>
            <a:r>
              <a:rPr lang="zh-CN" altLang="en-US" sz="1200" b="1" i="0" kern="1200" dirty="0">
                <a:solidFill>
                  <a:schemeClr val="tx1"/>
                </a:solidFill>
                <a:effectLst/>
                <a:latin typeface="+mn-lt"/>
                <a:ea typeface="+mn-ea"/>
                <a:cs typeface="+mn-cs"/>
              </a:rPr>
              <a:t>物理地模拟纸张</a:t>
            </a:r>
            <a:r>
              <a:rPr lang="zh-CN" altLang="en-US" sz="1200" b="0" i="0" kern="1200" dirty="0">
                <a:solidFill>
                  <a:schemeClr val="tx1"/>
                </a:solidFill>
                <a:effectLst/>
                <a:latin typeface="+mn-lt"/>
                <a:ea typeface="+mn-ea"/>
                <a:cs typeface="+mn-cs"/>
              </a:rPr>
              <a:t>受力时候的形态变化，从而折叠形变过程中保持纸张形状，维持面片、角度的约束；</a:t>
            </a:r>
          </a:p>
          <a:p>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8</a:t>
            </a:fld>
            <a:endParaRPr lang="zh-CN" altLang="en-US"/>
          </a:p>
        </p:txBody>
      </p:sp>
    </p:spTree>
    <p:extLst>
      <p:ext uri="{BB962C8B-B14F-4D97-AF65-F5344CB8AC3E}">
        <p14:creationId xmlns:p14="http://schemas.microsoft.com/office/powerpoint/2010/main" val="26111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支持至少几种基本的折纸模型（如 </a:t>
            </a:r>
            <a:r>
              <a:rPr lang="en-US" altLang="zh-CN" sz="1200" b="0" i="0" kern="1200" dirty="0">
                <a:solidFill>
                  <a:schemeClr val="tx1"/>
                </a:solidFill>
                <a:effectLst/>
                <a:latin typeface="+mn-lt"/>
                <a:ea typeface="+mn-ea"/>
                <a:cs typeface="+mn-cs"/>
                <a:hlinkClick r:id="rId3"/>
              </a:rPr>
              <a:t>ORIGAMI SIMULATOR</a:t>
            </a:r>
            <a:r>
              <a:rPr lang="zh-CN" altLang="en-US" sz="1200" b="0" i="0" kern="1200" dirty="0">
                <a:solidFill>
                  <a:schemeClr val="tx1"/>
                </a:solidFill>
                <a:effectLst/>
                <a:latin typeface="+mn-lt"/>
                <a:ea typeface="+mn-ea"/>
                <a:cs typeface="+mn-cs"/>
              </a:rPr>
              <a:t> 中的 </a:t>
            </a:r>
            <a:r>
              <a:rPr lang="en-US" altLang="zh-CN" sz="1200" b="0" i="0" kern="1200" dirty="0">
                <a:solidFill>
                  <a:schemeClr val="tx1"/>
                </a:solidFill>
                <a:effectLst/>
                <a:latin typeface="+mn-lt"/>
                <a:ea typeface="+mn-ea"/>
                <a:cs typeface="+mn-cs"/>
              </a:rPr>
              <a:t>Examples/Origami/Flapping Bird</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支持有一定裁剪的折纸模型（如 </a:t>
            </a:r>
            <a:r>
              <a:rPr lang="en-US" altLang="zh-CN" sz="1200" b="0" i="0" kern="1200" dirty="0">
                <a:solidFill>
                  <a:schemeClr val="tx1"/>
                </a:solidFill>
                <a:effectLst/>
                <a:latin typeface="+mn-lt"/>
                <a:ea typeface="+mn-ea"/>
                <a:cs typeface="+mn-cs"/>
                <a:hlinkClick r:id="rId3"/>
              </a:rPr>
              <a:t>ORIGAMI SIMULATOR</a:t>
            </a:r>
            <a:r>
              <a:rPr lang="zh-CN" altLang="en-US" sz="1200" b="0" i="0" kern="1200" dirty="0">
                <a:solidFill>
                  <a:schemeClr val="tx1"/>
                </a:solidFill>
                <a:effectLst/>
                <a:latin typeface="+mn-lt"/>
                <a:ea typeface="+mn-ea"/>
                <a:cs typeface="+mn-cs"/>
              </a:rPr>
              <a:t> 中的 </a:t>
            </a:r>
            <a:r>
              <a:rPr lang="en-US" altLang="zh-CN" sz="1200" b="0" i="0" kern="1200" dirty="0">
                <a:solidFill>
                  <a:schemeClr val="tx1"/>
                </a:solidFill>
                <a:effectLst/>
                <a:latin typeface="+mn-lt"/>
                <a:ea typeface="+mn-ea"/>
                <a:cs typeface="+mn-cs"/>
              </a:rPr>
              <a:t>Example/Popups </a:t>
            </a:r>
            <a:r>
              <a:rPr lang="zh-CN" altLang="en-US" sz="1200" b="0" i="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9</a:t>
            </a:fld>
            <a:endParaRPr lang="zh-CN" altLang="en-US"/>
          </a:p>
        </p:txBody>
      </p:sp>
    </p:spTree>
    <p:extLst>
      <p:ext uri="{BB962C8B-B14F-4D97-AF65-F5344CB8AC3E}">
        <p14:creationId xmlns:p14="http://schemas.microsoft.com/office/powerpoint/2010/main" val="367924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能够支持用户通过基于 </a:t>
            </a:r>
            <a:r>
              <a:rPr lang="en-US" altLang="zh-CN" sz="1200" b="0" i="0" kern="1200" dirty="0">
                <a:solidFill>
                  <a:schemeClr val="tx1"/>
                </a:solidFill>
                <a:effectLst/>
                <a:latin typeface="+mn-lt"/>
                <a:ea typeface="+mn-ea"/>
                <a:cs typeface="+mn-cs"/>
              </a:rPr>
              <a:t>VR </a:t>
            </a:r>
            <a:r>
              <a:rPr lang="zh-CN" altLang="en-US" sz="1200" b="0" i="0" kern="1200" dirty="0">
                <a:solidFill>
                  <a:schemeClr val="tx1"/>
                </a:solidFill>
                <a:effectLst/>
                <a:latin typeface="+mn-lt"/>
                <a:ea typeface="+mn-ea"/>
                <a:cs typeface="+mn-cs"/>
              </a:rPr>
              <a:t>的交互，自由地从一张白纸折叠出一定的折纸作品；</a:t>
            </a:r>
          </a:p>
          <a:p>
            <a:endParaRPr lang="zh-CN" altLang="en-US" dirty="0"/>
          </a:p>
        </p:txBody>
      </p:sp>
      <p:sp>
        <p:nvSpPr>
          <p:cNvPr id="4" name="灯片编号占位符 3"/>
          <p:cNvSpPr>
            <a:spLocks noGrp="1"/>
          </p:cNvSpPr>
          <p:nvPr>
            <p:ph type="sldNum" sz="quarter" idx="10"/>
          </p:nvPr>
        </p:nvSpPr>
        <p:spPr/>
        <p:txBody>
          <a:bodyPr/>
          <a:lstStyle/>
          <a:p>
            <a:fld id="{F250F6CD-925D-488C-A69D-1F0F4203BB91}" type="slidenum">
              <a:rPr lang="zh-CN" altLang="en-US" smtClean="0"/>
              <a:t>10</a:t>
            </a:fld>
            <a:endParaRPr lang="zh-CN" altLang="en-US"/>
          </a:p>
        </p:txBody>
      </p:sp>
    </p:spTree>
    <p:extLst>
      <p:ext uri="{BB962C8B-B14F-4D97-AF65-F5344CB8AC3E}">
        <p14:creationId xmlns:p14="http://schemas.microsoft.com/office/powerpoint/2010/main" val="37572813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76C56B2-C714-4AD3-9AC2-A329EABF8F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28071436"/>
      </p:ext>
    </p:extLst>
  </p:cSld>
  <p:clrMapOvr>
    <a:masterClrMapping/>
  </p:clrMapOvr>
  <p:transition spd="med" advClick="0" advTm="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0DB1A-DED3-440B-9D77-AF127009D69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A6018B0-3D9E-4451-821F-E91308EB44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9B14FD1-EB2F-4EFA-B3D2-EF7D94860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81C8CEE-1706-4479-A59B-FCA017E9F857}"/>
              </a:ext>
            </a:extLst>
          </p:cNvPr>
          <p:cNvSpPr>
            <a:spLocks noGrp="1"/>
          </p:cNvSpPr>
          <p:nvPr>
            <p:ph type="dt" sz="half" idx="10"/>
          </p:nvPr>
        </p:nvSpPr>
        <p:spPr/>
        <p:txBody>
          <a:bodyPr/>
          <a:lstStyle/>
          <a:p>
            <a:fld id="{379E3C87-DEAF-4467-9B88-FB35CDA2289E}" type="datetimeFigureOut">
              <a:rPr lang="zh-CN" altLang="en-US" smtClean="0"/>
              <a:t>2019/5/6</a:t>
            </a:fld>
            <a:endParaRPr lang="zh-CN" altLang="en-US"/>
          </a:p>
        </p:txBody>
      </p:sp>
      <p:sp>
        <p:nvSpPr>
          <p:cNvPr id="6" name="页脚占位符 5">
            <a:extLst>
              <a:ext uri="{FF2B5EF4-FFF2-40B4-BE49-F238E27FC236}">
                <a16:creationId xmlns:a16="http://schemas.microsoft.com/office/drawing/2014/main" id="{6007425E-9DDF-4422-AA3D-5A192908B37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63C1EE2-68B6-4A1F-91AD-94BBAAC5A7A5}"/>
              </a:ext>
            </a:extLst>
          </p:cNvPr>
          <p:cNvSpPr>
            <a:spLocks noGrp="1"/>
          </p:cNvSpPr>
          <p:nvPr>
            <p:ph type="sldNum" sz="quarter" idx="12"/>
          </p:nvPr>
        </p:nvSpPr>
        <p:spPr/>
        <p:txBody>
          <a:bodyPr/>
          <a:lstStyle/>
          <a:p>
            <a:fld id="{C9C290EC-172C-4650-839E-6E570F8F404D}" type="slidenum">
              <a:rPr lang="zh-CN" altLang="en-US" smtClean="0"/>
              <a:t>‹#›</a:t>
            </a:fld>
            <a:endParaRPr lang="zh-CN" altLang="en-US"/>
          </a:p>
        </p:txBody>
      </p:sp>
    </p:spTree>
    <p:extLst>
      <p:ext uri="{BB962C8B-B14F-4D97-AF65-F5344CB8AC3E}">
        <p14:creationId xmlns:p14="http://schemas.microsoft.com/office/powerpoint/2010/main" val="550598595"/>
      </p:ext>
    </p:extLst>
  </p:cSld>
  <p:clrMapOvr>
    <a:masterClrMapping/>
  </p:clrMapOvr>
  <p:transition spd="med" advClick="0" advTm="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1CC912-D33A-40EB-AF3D-F50C1D0C07D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8FEA1B-51B7-49E4-8A10-8618056E425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F526736-09D0-4A6A-BC89-05A1FA66D020}"/>
              </a:ext>
            </a:extLst>
          </p:cNvPr>
          <p:cNvSpPr>
            <a:spLocks noGrp="1"/>
          </p:cNvSpPr>
          <p:nvPr>
            <p:ph type="dt" sz="half" idx="10"/>
          </p:nvPr>
        </p:nvSpPr>
        <p:spPr/>
        <p:txBody>
          <a:bodyPr/>
          <a:lstStyle/>
          <a:p>
            <a:fld id="{379E3C87-DEAF-4467-9B88-FB35CDA2289E}" type="datetimeFigureOut">
              <a:rPr lang="zh-CN" altLang="en-US" smtClean="0"/>
              <a:t>2019/5/6</a:t>
            </a:fld>
            <a:endParaRPr lang="zh-CN" altLang="en-US"/>
          </a:p>
        </p:txBody>
      </p:sp>
      <p:sp>
        <p:nvSpPr>
          <p:cNvPr id="5" name="页脚占位符 4">
            <a:extLst>
              <a:ext uri="{FF2B5EF4-FFF2-40B4-BE49-F238E27FC236}">
                <a16:creationId xmlns:a16="http://schemas.microsoft.com/office/drawing/2014/main" id="{7592CCCE-9D1B-4463-8197-ED57746995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6E8D6B-0E19-4698-8525-94EAE3171675}"/>
              </a:ext>
            </a:extLst>
          </p:cNvPr>
          <p:cNvSpPr>
            <a:spLocks noGrp="1"/>
          </p:cNvSpPr>
          <p:nvPr>
            <p:ph type="sldNum" sz="quarter" idx="12"/>
          </p:nvPr>
        </p:nvSpPr>
        <p:spPr/>
        <p:txBody>
          <a:bodyPr/>
          <a:lstStyle/>
          <a:p>
            <a:fld id="{C9C290EC-172C-4650-839E-6E570F8F404D}" type="slidenum">
              <a:rPr lang="zh-CN" altLang="en-US" smtClean="0"/>
              <a:t>‹#›</a:t>
            </a:fld>
            <a:endParaRPr lang="zh-CN" altLang="en-US"/>
          </a:p>
        </p:txBody>
      </p:sp>
    </p:spTree>
    <p:extLst>
      <p:ext uri="{BB962C8B-B14F-4D97-AF65-F5344CB8AC3E}">
        <p14:creationId xmlns:p14="http://schemas.microsoft.com/office/powerpoint/2010/main" val="1451241066"/>
      </p:ext>
    </p:extLst>
  </p:cSld>
  <p:clrMapOvr>
    <a:masterClrMapping/>
  </p:clrMapOvr>
  <p:transition spd="med" advClick="0" advTm="0">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8" name="矩形 7"/>
          <p:cNvSpPr/>
          <p:nvPr userDrawn="1"/>
        </p:nvSpPr>
        <p:spPr>
          <a:xfrm>
            <a:off x="8325228" y="6545425"/>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
        <p:nvSpPr>
          <p:cNvPr id="2" name="竖排标题 1">
            <a:extLst>
              <a:ext uri="{FF2B5EF4-FFF2-40B4-BE49-F238E27FC236}">
                <a16:creationId xmlns:a16="http://schemas.microsoft.com/office/drawing/2014/main" id="{124B57DC-2143-4BCB-894A-DF9F6D585F6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BEAFDC-A5AD-4119-A1FB-E84E44DCE9C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6715764-C1B5-4D9C-8C0E-4F6DBF95DA0D}"/>
              </a:ext>
            </a:extLst>
          </p:cNvPr>
          <p:cNvSpPr>
            <a:spLocks noGrp="1"/>
          </p:cNvSpPr>
          <p:nvPr>
            <p:ph type="dt" sz="half" idx="10"/>
          </p:nvPr>
        </p:nvSpPr>
        <p:spPr/>
        <p:txBody>
          <a:bodyPr/>
          <a:lstStyle/>
          <a:p>
            <a:fld id="{379E3C87-DEAF-4467-9B88-FB35CDA2289E}" type="datetimeFigureOut">
              <a:rPr lang="zh-CN" altLang="en-US" smtClean="0"/>
              <a:t>2019/5/6</a:t>
            </a:fld>
            <a:endParaRPr lang="zh-CN" altLang="en-US"/>
          </a:p>
        </p:txBody>
      </p:sp>
      <p:sp>
        <p:nvSpPr>
          <p:cNvPr id="5" name="页脚占位符 4">
            <a:extLst>
              <a:ext uri="{FF2B5EF4-FFF2-40B4-BE49-F238E27FC236}">
                <a16:creationId xmlns:a16="http://schemas.microsoft.com/office/drawing/2014/main" id="{42459523-A741-474D-B7D6-EFDF368C06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697934-6942-462B-B8F7-EA007A8ABA57}"/>
              </a:ext>
            </a:extLst>
          </p:cNvPr>
          <p:cNvSpPr>
            <a:spLocks noGrp="1"/>
          </p:cNvSpPr>
          <p:nvPr>
            <p:ph type="sldNum" sz="quarter" idx="12"/>
          </p:nvPr>
        </p:nvSpPr>
        <p:spPr/>
        <p:txBody>
          <a:bodyPr/>
          <a:lstStyle/>
          <a:p>
            <a:fld id="{C9C290EC-172C-4650-839E-6E570F8F404D}" type="slidenum">
              <a:rPr lang="zh-CN" altLang="en-US" smtClean="0"/>
              <a:t>‹#›</a:t>
            </a:fld>
            <a:endParaRPr lang="zh-CN" altLang="en-US"/>
          </a:p>
        </p:txBody>
      </p:sp>
    </p:spTree>
    <p:extLst>
      <p:ext uri="{BB962C8B-B14F-4D97-AF65-F5344CB8AC3E}">
        <p14:creationId xmlns:p14="http://schemas.microsoft.com/office/powerpoint/2010/main" val="3811478281"/>
      </p:ext>
    </p:extLst>
  </p:cSld>
  <p:clrMapOvr>
    <a:masterClrMapping/>
  </p:clrMapOvr>
  <p:transition spd="med"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066DDC37-A61B-48CC-8C3A-7E31E12F7CE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3057344767"/>
      </p:ext>
    </p:extLst>
  </p:cSld>
  <p:clrMapOvr>
    <a:masterClrMapping/>
  </p:clrMapOvr>
  <p:transition spd="med" advClick="0"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066DDC37-A61B-48CC-8C3A-7E31E12F7CE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17" name="矩形 16">
            <a:extLst>
              <a:ext uri="{FF2B5EF4-FFF2-40B4-BE49-F238E27FC236}">
                <a16:creationId xmlns:a16="http://schemas.microsoft.com/office/drawing/2014/main" id="{6FA6DCE8-17DD-4813-BF4D-8165F8458AEA}"/>
              </a:ext>
            </a:extLst>
          </p:cNvPr>
          <p:cNvSpPr/>
          <p:nvPr userDrawn="1"/>
        </p:nvSpPr>
        <p:spPr>
          <a:xfrm>
            <a:off x="350752" y="531321"/>
            <a:ext cx="180049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请输入你的题目</a:t>
            </a:r>
          </a:p>
        </p:txBody>
      </p:sp>
    </p:spTree>
    <p:extLst>
      <p:ext uri="{BB962C8B-B14F-4D97-AF65-F5344CB8AC3E}">
        <p14:creationId xmlns:p14="http://schemas.microsoft.com/office/powerpoint/2010/main" val="2597591715"/>
      </p:ext>
    </p:extLst>
  </p:cSld>
  <p:clrMapOvr>
    <a:masterClrMapping/>
  </p:clrMapOvr>
  <p:transition spd="med" advClick="0"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5C8B34-E9B2-4163-BA12-6D3F7EA6F8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24C996A-4645-41BA-A7AF-8F7B3E1CC0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BEA8A82-6216-4A09-8A7C-F32C4475E352}"/>
              </a:ext>
            </a:extLst>
          </p:cNvPr>
          <p:cNvSpPr>
            <a:spLocks noGrp="1"/>
          </p:cNvSpPr>
          <p:nvPr>
            <p:ph type="dt" sz="half" idx="10"/>
          </p:nvPr>
        </p:nvSpPr>
        <p:spPr/>
        <p:txBody>
          <a:bodyPr/>
          <a:lstStyle/>
          <a:p>
            <a:fld id="{379E3C87-DEAF-4467-9B88-FB35CDA2289E}" type="datetimeFigureOut">
              <a:rPr lang="zh-CN" altLang="en-US" smtClean="0"/>
              <a:t>2019/5/6</a:t>
            </a:fld>
            <a:endParaRPr lang="zh-CN" altLang="en-US"/>
          </a:p>
        </p:txBody>
      </p:sp>
      <p:sp>
        <p:nvSpPr>
          <p:cNvPr id="5" name="页脚占位符 4">
            <a:extLst>
              <a:ext uri="{FF2B5EF4-FFF2-40B4-BE49-F238E27FC236}">
                <a16:creationId xmlns:a16="http://schemas.microsoft.com/office/drawing/2014/main" id="{6E049552-D90D-4219-80B7-3A67316714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C8EE89-E1E3-4BBC-8277-B71A86A4FA65}"/>
              </a:ext>
            </a:extLst>
          </p:cNvPr>
          <p:cNvSpPr>
            <a:spLocks noGrp="1"/>
          </p:cNvSpPr>
          <p:nvPr>
            <p:ph type="sldNum" sz="quarter" idx="12"/>
          </p:nvPr>
        </p:nvSpPr>
        <p:spPr/>
        <p:txBody>
          <a:bodyPr/>
          <a:lstStyle/>
          <a:p>
            <a:fld id="{C9C290EC-172C-4650-839E-6E570F8F404D}" type="slidenum">
              <a:rPr lang="zh-CN" altLang="en-US" smtClean="0"/>
              <a:t>‹#›</a:t>
            </a:fld>
            <a:endParaRPr lang="zh-CN" altLang="en-US"/>
          </a:p>
        </p:txBody>
      </p:sp>
    </p:spTree>
    <p:extLst>
      <p:ext uri="{BB962C8B-B14F-4D97-AF65-F5344CB8AC3E}">
        <p14:creationId xmlns:p14="http://schemas.microsoft.com/office/powerpoint/2010/main" val="3186066360"/>
      </p:ext>
    </p:extLst>
  </p:cSld>
  <p:clrMapOvr>
    <a:masterClrMapping/>
  </p:clrMapOvr>
  <p:transition spd="med" advClick="0"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E7A3AA-0420-4525-8DF1-AC007945DF0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CBB450-A7D3-4C3C-B7C3-C13E352F17C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17157D3-59A7-422C-9F27-1FC5B715C2F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BC8A770-3BC6-4C7F-A175-BDCC2F532135}"/>
              </a:ext>
            </a:extLst>
          </p:cNvPr>
          <p:cNvSpPr>
            <a:spLocks noGrp="1"/>
          </p:cNvSpPr>
          <p:nvPr>
            <p:ph type="dt" sz="half" idx="10"/>
          </p:nvPr>
        </p:nvSpPr>
        <p:spPr/>
        <p:txBody>
          <a:bodyPr/>
          <a:lstStyle/>
          <a:p>
            <a:fld id="{379E3C87-DEAF-4467-9B88-FB35CDA2289E}" type="datetimeFigureOut">
              <a:rPr lang="zh-CN" altLang="en-US" smtClean="0"/>
              <a:t>2019/5/6</a:t>
            </a:fld>
            <a:endParaRPr lang="zh-CN" altLang="en-US"/>
          </a:p>
        </p:txBody>
      </p:sp>
      <p:sp>
        <p:nvSpPr>
          <p:cNvPr id="6" name="页脚占位符 5">
            <a:extLst>
              <a:ext uri="{FF2B5EF4-FFF2-40B4-BE49-F238E27FC236}">
                <a16:creationId xmlns:a16="http://schemas.microsoft.com/office/drawing/2014/main" id="{B2FA2586-90CA-4DC1-B772-2694D19BDC3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15C77F8-993D-47B6-9FB9-9138C4A1A5BA}"/>
              </a:ext>
            </a:extLst>
          </p:cNvPr>
          <p:cNvSpPr>
            <a:spLocks noGrp="1"/>
          </p:cNvSpPr>
          <p:nvPr>
            <p:ph type="sldNum" sz="quarter" idx="12"/>
          </p:nvPr>
        </p:nvSpPr>
        <p:spPr/>
        <p:txBody>
          <a:bodyPr/>
          <a:lstStyle/>
          <a:p>
            <a:fld id="{C9C290EC-172C-4650-839E-6E570F8F404D}" type="slidenum">
              <a:rPr lang="zh-CN" altLang="en-US" smtClean="0"/>
              <a:t>‹#›</a:t>
            </a:fld>
            <a:endParaRPr lang="zh-CN" altLang="en-US"/>
          </a:p>
        </p:txBody>
      </p:sp>
    </p:spTree>
    <p:extLst>
      <p:ext uri="{BB962C8B-B14F-4D97-AF65-F5344CB8AC3E}">
        <p14:creationId xmlns:p14="http://schemas.microsoft.com/office/powerpoint/2010/main" val="3583966503"/>
      </p:ext>
    </p:extLst>
  </p:cSld>
  <p:clrMapOvr>
    <a:masterClrMapping/>
  </p:clrMapOvr>
  <p:transition spd="med" advClick="0" advTm="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F699DE-746C-49E2-85E8-1DCAEAB21B5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A6D47DE-6193-4BA4-B905-C55FAFD30C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CBD07D1-E9C7-4D97-8813-677AD921619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A0902EC-BABB-4CF7-A1A3-03F7903A2D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4C3DB8A-9E37-4040-9CBE-0F8F4003E42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B6F152-5202-4192-80BC-37FC0996801F}"/>
              </a:ext>
            </a:extLst>
          </p:cNvPr>
          <p:cNvSpPr>
            <a:spLocks noGrp="1"/>
          </p:cNvSpPr>
          <p:nvPr>
            <p:ph type="dt" sz="half" idx="10"/>
          </p:nvPr>
        </p:nvSpPr>
        <p:spPr/>
        <p:txBody>
          <a:bodyPr/>
          <a:lstStyle/>
          <a:p>
            <a:fld id="{379E3C87-DEAF-4467-9B88-FB35CDA2289E}" type="datetimeFigureOut">
              <a:rPr lang="zh-CN" altLang="en-US" smtClean="0"/>
              <a:t>2019/5/6</a:t>
            </a:fld>
            <a:endParaRPr lang="zh-CN" altLang="en-US"/>
          </a:p>
        </p:txBody>
      </p:sp>
      <p:sp>
        <p:nvSpPr>
          <p:cNvPr id="8" name="页脚占位符 7">
            <a:extLst>
              <a:ext uri="{FF2B5EF4-FFF2-40B4-BE49-F238E27FC236}">
                <a16:creationId xmlns:a16="http://schemas.microsoft.com/office/drawing/2014/main" id="{7E887412-F307-4DA3-8F83-0AFA3B8EE5F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1FC945E-7B85-4BBA-A074-1E2D1554AC4D}"/>
              </a:ext>
            </a:extLst>
          </p:cNvPr>
          <p:cNvSpPr>
            <a:spLocks noGrp="1"/>
          </p:cNvSpPr>
          <p:nvPr>
            <p:ph type="sldNum" sz="quarter" idx="12"/>
          </p:nvPr>
        </p:nvSpPr>
        <p:spPr/>
        <p:txBody>
          <a:bodyPr/>
          <a:lstStyle/>
          <a:p>
            <a:fld id="{C9C290EC-172C-4650-839E-6E570F8F404D}" type="slidenum">
              <a:rPr lang="zh-CN" altLang="en-US" smtClean="0"/>
              <a:t>‹#›</a:t>
            </a:fld>
            <a:endParaRPr lang="zh-CN" altLang="en-US"/>
          </a:p>
        </p:txBody>
      </p:sp>
    </p:spTree>
    <p:extLst>
      <p:ext uri="{BB962C8B-B14F-4D97-AF65-F5344CB8AC3E}">
        <p14:creationId xmlns:p14="http://schemas.microsoft.com/office/powerpoint/2010/main" val="2890840701"/>
      </p:ext>
    </p:extLst>
  </p:cSld>
  <p:clrMapOvr>
    <a:masterClrMapping/>
  </p:clrMapOvr>
  <p:transition spd="med" advClick="0" advTm="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3D3BC-4A04-4390-A3B8-F04606F55A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F6CC0E-DD9F-4727-B7ED-EE35C1C0D05A}"/>
              </a:ext>
            </a:extLst>
          </p:cNvPr>
          <p:cNvSpPr>
            <a:spLocks noGrp="1"/>
          </p:cNvSpPr>
          <p:nvPr>
            <p:ph type="dt" sz="half" idx="10"/>
          </p:nvPr>
        </p:nvSpPr>
        <p:spPr/>
        <p:txBody>
          <a:bodyPr/>
          <a:lstStyle/>
          <a:p>
            <a:fld id="{379E3C87-DEAF-4467-9B88-FB35CDA2289E}" type="datetimeFigureOut">
              <a:rPr lang="zh-CN" altLang="en-US" smtClean="0"/>
              <a:t>2019/5/6</a:t>
            </a:fld>
            <a:endParaRPr lang="zh-CN" altLang="en-US"/>
          </a:p>
        </p:txBody>
      </p:sp>
      <p:sp>
        <p:nvSpPr>
          <p:cNvPr id="4" name="页脚占位符 3">
            <a:extLst>
              <a:ext uri="{FF2B5EF4-FFF2-40B4-BE49-F238E27FC236}">
                <a16:creationId xmlns:a16="http://schemas.microsoft.com/office/drawing/2014/main" id="{8790846C-4D7B-4D88-AE3C-062B180CFA8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36AFBDC-7070-4497-9EF1-75B2224AE80F}"/>
              </a:ext>
            </a:extLst>
          </p:cNvPr>
          <p:cNvSpPr>
            <a:spLocks noGrp="1"/>
          </p:cNvSpPr>
          <p:nvPr>
            <p:ph type="sldNum" sz="quarter" idx="12"/>
          </p:nvPr>
        </p:nvSpPr>
        <p:spPr/>
        <p:txBody>
          <a:bodyPr/>
          <a:lstStyle/>
          <a:p>
            <a:fld id="{C9C290EC-172C-4650-839E-6E570F8F404D}" type="slidenum">
              <a:rPr lang="zh-CN" altLang="en-US" smtClean="0"/>
              <a:t>‹#›</a:t>
            </a:fld>
            <a:endParaRPr lang="zh-CN" altLang="en-US"/>
          </a:p>
        </p:txBody>
      </p:sp>
    </p:spTree>
    <p:extLst>
      <p:ext uri="{BB962C8B-B14F-4D97-AF65-F5344CB8AC3E}">
        <p14:creationId xmlns:p14="http://schemas.microsoft.com/office/powerpoint/2010/main" val="431937346"/>
      </p:ext>
    </p:extLst>
  </p:cSld>
  <p:clrMapOvr>
    <a:masterClrMapping/>
  </p:clrMapOvr>
  <p:transition spd="med" advClick="0" advTm="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9C1CD3-C8EE-4379-BB57-2446326BBF66}"/>
              </a:ext>
            </a:extLst>
          </p:cNvPr>
          <p:cNvSpPr>
            <a:spLocks noGrp="1"/>
          </p:cNvSpPr>
          <p:nvPr>
            <p:ph type="dt" sz="half" idx="10"/>
          </p:nvPr>
        </p:nvSpPr>
        <p:spPr/>
        <p:txBody>
          <a:bodyPr/>
          <a:lstStyle/>
          <a:p>
            <a:fld id="{379E3C87-DEAF-4467-9B88-FB35CDA2289E}" type="datetimeFigureOut">
              <a:rPr lang="zh-CN" altLang="en-US" smtClean="0"/>
              <a:t>2019/5/6</a:t>
            </a:fld>
            <a:endParaRPr lang="zh-CN" altLang="en-US"/>
          </a:p>
        </p:txBody>
      </p:sp>
      <p:sp>
        <p:nvSpPr>
          <p:cNvPr id="3" name="页脚占位符 2">
            <a:extLst>
              <a:ext uri="{FF2B5EF4-FFF2-40B4-BE49-F238E27FC236}">
                <a16:creationId xmlns:a16="http://schemas.microsoft.com/office/drawing/2014/main" id="{15D8BD52-511D-4464-A924-6D46142027C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15346BE-D50D-4381-9EF7-3807C7FC9D94}"/>
              </a:ext>
            </a:extLst>
          </p:cNvPr>
          <p:cNvSpPr>
            <a:spLocks noGrp="1"/>
          </p:cNvSpPr>
          <p:nvPr>
            <p:ph type="sldNum" sz="quarter" idx="12"/>
          </p:nvPr>
        </p:nvSpPr>
        <p:spPr/>
        <p:txBody>
          <a:bodyPr/>
          <a:lstStyle/>
          <a:p>
            <a:fld id="{C9C290EC-172C-4650-839E-6E570F8F404D}" type="slidenum">
              <a:rPr lang="zh-CN" altLang="en-US" smtClean="0"/>
              <a:t>‹#›</a:t>
            </a:fld>
            <a:endParaRPr lang="zh-CN" altLang="en-US"/>
          </a:p>
        </p:txBody>
      </p:sp>
    </p:spTree>
    <p:extLst>
      <p:ext uri="{BB962C8B-B14F-4D97-AF65-F5344CB8AC3E}">
        <p14:creationId xmlns:p14="http://schemas.microsoft.com/office/powerpoint/2010/main" val="108542690"/>
      </p:ext>
    </p:extLst>
  </p:cSld>
  <p:clrMapOvr>
    <a:masterClrMapping/>
  </p:clrMapOvr>
  <p:transition spd="med" advClick="0" advTm="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E1DFF8-A7D9-48A0-9EAE-75DA08A5EA3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4D126B9-FCA1-4EBC-BCD1-DE68DE78EF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65562D9-C411-4772-854D-F64E694E84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AD6FE58-BA06-4687-B639-1591D5BAFDD3}"/>
              </a:ext>
            </a:extLst>
          </p:cNvPr>
          <p:cNvSpPr>
            <a:spLocks noGrp="1"/>
          </p:cNvSpPr>
          <p:nvPr>
            <p:ph type="dt" sz="half" idx="10"/>
          </p:nvPr>
        </p:nvSpPr>
        <p:spPr/>
        <p:txBody>
          <a:bodyPr/>
          <a:lstStyle/>
          <a:p>
            <a:fld id="{379E3C87-DEAF-4467-9B88-FB35CDA2289E}" type="datetimeFigureOut">
              <a:rPr lang="zh-CN" altLang="en-US" smtClean="0"/>
              <a:t>2019/5/6</a:t>
            </a:fld>
            <a:endParaRPr lang="zh-CN" altLang="en-US"/>
          </a:p>
        </p:txBody>
      </p:sp>
      <p:sp>
        <p:nvSpPr>
          <p:cNvPr id="6" name="页脚占位符 5">
            <a:extLst>
              <a:ext uri="{FF2B5EF4-FFF2-40B4-BE49-F238E27FC236}">
                <a16:creationId xmlns:a16="http://schemas.microsoft.com/office/drawing/2014/main" id="{01D799CB-1F23-4909-9162-7ED1EC5CC91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48E0E7-96B9-4845-9432-025059C777E6}"/>
              </a:ext>
            </a:extLst>
          </p:cNvPr>
          <p:cNvSpPr>
            <a:spLocks noGrp="1"/>
          </p:cNvSpPr>
          <p:nvPr>
            <p:ph type="sldNum" sz="quarter" idx="12"/>
          </p:nvPr>
        </p:nvSpPr>
        <p:spPr/>
        <p:txBody>
          <a:bodyPr/>
          <a:lstStyle/>
          <a:p>
            <a:fld id="{C9C290EC-172C-4650-839E-6E570F8F404D}" type="slidenum">
              <a:rPr lang="zh-CN" altLang="en-US" smtClean="0"/>
              <a:t>‹#›</a:t>
            </a:fld>
            <a:endParaRPr lang="zh-CN" altLang="en-US"/>
          </a:p>
        </p:txBody>
      </p:sp>
    </p:spTree>
    <p:extLst>
      <p:ext uri="{BB962C8B-B14F-4D97-AF65-F5344CB8AC3E}">
        <p14:creationId xmlns:p14="http://schemas.microsoft.com/office/powerpoint/2010/main" val="190735393"/>
      </p:ext>
    </p:extLst>
  </p:cSld>
  <p:clrMapOvr>
    <a:masterClrMapping/>
  </p:clrMapOvr>
  <p:transition spd="med" advClick="0" advTm="0">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2D7DFB0-39F8-4950-BB31-87D69D7FDC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BF22EA1-9DCF-44C1-AA63-5A9E93992E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677302E-4E14-43EA-87ED-03C0645889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9E3C87-DEAF-4467-9B88-FB35CDA2289E}" type="datetimeFigureOut">
              <a:rPr lang="zh-CN" altLang="en-US" smtClean="0"/>
              <a:t>2019/5/6</a:t>
            </a:fld>
            <a:endParaRPr lang="zh-CN" altLang="en-US"/>
          </a:p>
        </p:txBody>
      </p:sp>
      <p:sp>
        <p:nvSpPr>
          <p:cNvPr id="5" name="页脚占位符 4">
            <a:extLst>
              <a:ext uri="{FF2B5EF4-FFF2-40B4-BE49-F238E27FC236}">
                <a16:creationId xmlns:a16="http://schemas.microsoft.com/office/drawing/2014/main" id="{41F433D1-7641-4A04-B9FB-B51163CA55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21C07DD-9B67-431D-81DB-8FF2AABC01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C290EC-172C-4650-839E-6E570F8F404D}" type="slidenum">
              <a:rPr lang="zh-CN" altLang="en-US" smtClean="0"/>
              <a:t>‹#›</a:t>
            </a:fld>
            <a:endParaRPr lang="zh-CN" altLang="en-US"/>
          </a:p>
        </p:txBody>
      </p:sp>
    </p:spTree>
    <p:extLst>
      <p:ext uri="{BB962C8B-B14F-4D97-AF65-F5344CB8AC3E}">
        <p14:creationId xmlns:p14="http://schemas.microsoft.com/office/powerpoint/2010/main" val="3945939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advClick="0" advTm="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3.emf"/><Relationship Id="rId7" Type="http://schemas.openxmlformats.org/officeDocument/2006/relationships/image" Target="../media/image21.emf"/><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24.emf"/><Relationship Id="rId5" Type="http://schemas.openxmlformats.org/officeDocument/2006/relationships/image" Target="../media/image14.emf"/><Relationship Id="rId10" Type="http://schemas.openxmlformats.org/officeDocument/2006/relationships/image" Target="../media/image23.emf"/><Relationship Id="rId4" Type="http://schemas.openxmlformats.org/officeDocument/2006/relationships/image" Target="../media/image2.png"/><Relationship Id="rId9" Type="http://schemas.openxmlformats.org/officeDocument/2006/relationships/image" Target="../media/image22.emf"/></Relationships>
</file>

<file path=ppt/slides/_rels/slide11.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21.emf"/><Relationship Id="rId3" Type="http://schemas.openxmlformats.org/officeDocument/2006/relationships/image" Target="../media/image37.gif"/><Relationship Id="rId7" Type="http://schemas.openxmlformats.org/officeDocument/2006/relationships/image" Target="../media/image22.emf"/><Relationship Id="rId12"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emf"/><Relationship Id="rId11" Type="http://schemas.openxmlformats.org/officeDocument/2006/relationships/image" Target="../media/image23.emf"/><Relationship Id="rId5" Type="http://schemas.openxmlformats.org/officeDocument/2006/relationships/image" Target="../media/image12.png"/><Relationship Id="rId10" Type="http://schemas.openxmlformats.org/officeDocument/2006/relationships/image" Target="../media/image8.emf"/><Relationship Id="rId4" Type="http://schemas.openxmlformats.org/officeDocument/2006/relationships/image" Target="../media/image38.gif"/><Relationship Id="rId9" Type="http://schemas.openxmlformats.org/officeDocument/2006/relationships/image" Target="../media/image14.emf"/></Relationships>
</file>

<file path=ppt/slides/_rels/slide12.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21.emf"/><Relationship Id="rId3" Type="http://schemas.openxmlformats.org/officeDocument/2006/relationships/image" Target="../media/image11.png"/><Relationship Id="rId7" Type="http://schemas.openxmlformats.org/officeDocument/2006/relationships/image" Target="../media/image7.emf"/><Relationship Id="rId12" Type="http://schemas.openxmlformats.org/officeDocument/2006/relationships/image" Target="../media/image24.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image" Target="../media/image23.emf"/><Relationship Id="rId5" Type="http://schemas.openxmlformats.org/officeDocument/2006/relationships/image" Target="../media/image14.emf"/><Relationship Id="rId10" Type="http://schemas.openxmlformats.org/officeDocument/2006/relationships/image" Target="../media/image22.emf"/><Relationship Id="rId4" Type="http://schemas.openxmlformats.org/officeDocument/2006/relationships/image" Target="../media/image13.emf"/><Relationship Id="rId9" Type="http://schemas.openxmlformats.org/officeDocument/2006/relationships/image" Target="../media/image8.emf"/></Relationships>
</file>

<file path=ppt/slides/_rels/slide13.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13.emf"/><Relationship Id="rId3" Type="http://schemas.openxmlformats.org/officeDocument/2006/relationships/image" Target="../media/image41.png"/><Relationship Id="rId7" Type="http://schemas.openxmlformats.org/officeDocument/2006/relationships/image" Target="../media/image3.emf"/><Relationship Id="rId12"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emf"/><Relationship Id="rId5" Type="http://schemas.openxmlformats.org/officeDocument/2006/relationships/image" Target="../media/image12.png"/><Relationship Id="rId15" Type="http://schemas.openxmlformats.org/officeDocument/2006/relationships/image" Target="../media/image17.emf"/><Relationship Id="rId10" Type="http://schemas.openxmlformats.org/officeDocument/2006/relationships/image" Target="../media/image6.emf"/><Relationship Id="rId4" Type="http://schemas.openxmlformats.org/officeDocument/2006/relationships/image" Target="../media/image11.png"/><Relationship Id="rId9" Type="http://schemas.openxmlformats.org/officeDocument/2006/relationships/image" Target="../media/image5.emf"/><Relationship Id="rId14" Type="http://schemas.openxmlformats.org/officeDocument/2006/relationships/image" Target="../media/image14.emf"/></Relationships>
</file>

<file path=ppt/slides/_rels/slide14.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43.jpg"/><Relationship Id="rId3" Type="http://schemas.openxmlformats.org/officeDocument/2006/relationships/image" Target="../media/image42.png"/><Relationship Id="rId7" Type="http://schemas.openxmlformats.org/officeDocument/2006/relationships/image" Target="../media/image14.emf"/><Relationship Id="rId12"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23.emf"/><Relationship Id="rId5" Type="http://schemas.openxmlformats.org/officeDocument/2006/relationships/image" Target="../media/image5.emf"/><Relationship Id="rId10" Type="http://schemas.openxmlformats.org/officeDocument/2006/relationships/image" Target="../media/image22.emf"/><Relationship Id="rId4" Type="http://schemas.openxmlformats.org/officeDocument/2006/relationships/image" Target="../media/image6.emf"/><Relationship Id="rId9" Type="http://schemas.openxmlformats.org/officeDocument/2006/relationships/image" Target="../media/image8.emf"/></Relationships>
</file>

<file path=ppt/slides/_rels/slide15.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44.png"/><Relationship Id="rId7" Type="http://schemas.openxmlformats.org/officeDocument/2006/relationships/image" Target="../media/image14.emf"/><Relationship Id="rId12" Type="http://schemas.openxmlformats.org/officeDocument/2006/relationships/image" Target="../media/image24.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3.emf"/><Relationship Id="rId11" Type="http://schemas.openxmlformats.org/officeDocument/2006/relationships/image" Target="../media/image23.emf"/><Relationship Id="rId5" Type="http://schemas.openxmlformats.org/officeDocument/2006/relationships/image" Target="../media/image2.png"/><Relationship Id="rId10" Type="http://schemas.openxmlformats.org/officeDocument/2006/relationships/image" Target="../media/image22.emf"/><Relationship Id="rId4" Type="http://schemas.openxmlformats.org/officeDocument/2006/relationships/image" Target="../media/image11.png"/><Relationship Id="rId9" Type="http://schemas.openxmlformats.org/officeDocument/2006/relationships/image" Target="../media/image8.emf"/></Relationships>
</file>

<file path=ppt/slides/_rels/slide16.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46.png"/><Relationship Id="rId3" Type="http://schemas.openxmlformats.org/officeDocument/2006/relationships/image" Target="../media/image45.png"/><Relationship Id="rId7" Type="http://schemas.openxmlformats.org/officeDocument/2006/relationships/image" Target="../media/image14.emf"/><Relationship Id="rId12"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3.emf"/><Relationship Id="rId11" Type="http://schemas.openxmlformats.org/officeDocument/2006/relationships/image" Target="../media/image23.emf"/><Relationship Id="rId5" Type="http://schemas.openxmlformats.org/officeDocument/2006/relationships/image" Target="../media/image2.png"/><Relationship Id="rId15" Type="http://schemas.openxmlformats.org/officeDocument/2006/relationships/image" Target="../media/image48.png"/><Relationship Id="rId10" Type="http://schemas.openxmlformats.org/officeDocument/2006/relationships/image" Target="../media/image22.emf"/><Relationship Id="rId4" Type="http://schemas.openxmlformats.org/officeDocument/2006/relationships/image" Target="../media/image11.png"/><Relationship Id="rId9" Type="http://schemas.openxmlformats.org/officeDocument/2006/relationships/image" Target="../media/image8.emf"/><Relationship Id="rId1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image" Target="../media/image50.png"/><Relationship Id="rId3" Type="http://schemas.openxmlformats.org/officeDocument/2006/relationships/image" Target="../media/image49.png"/><Relationship Id="rId7" Type="http://schemas.openxmlformats.org/officeDocument/2006/relationships/image" Target="../media/image13.emf"/><Relationship Id="rId12" Type="http://schemas.openxmlformats.org/officeDocument/2006/relationships/image" Target="../media/image24.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png"/><Relationship Id="rId11" Type="http://schemas.openxmlformats.org/officeDocument/2006/relationships/image" Target="../media/image23.emf"/><Relationship Id="rId5" Type="http://schemas.openxmlformats.org/officeDocument/2006/relationships/image" Target="../media/image11.png"/><Relationship Id="rId10" Type="http://schemas.openxmlformats.org/officeDocument/2006/relationships/image" Target="../media/image22.emf"/><Relationship Id="rId4" Type="http://schemas.openxmlformats.org/officeDocument/2006/relationships/image" Target="../media/image21.emf"/><Relationship Id="rId9" Type="http://schemas.openxmlformats.org/officeDocument/2006/relationships/image" Target="../media/image8.emf"/><Relationship Id="rId1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53.png"/><Relationship Id="rId3" Type="http://schemas.openxmlformats.org/officeDocument/2006/relationships/image" Target="../media/image21.emf"/><Relationship Id="rId7" Type="http://schemas.openxmlformats.org/officeDocument/2006/relationships/image" Target="../media/image14.emf"/><Relationship Id="rId12"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3.emf"/><Relationship Id="rId11" Type="http://schemas.openxmlformats.org/officeDocument/2006/relationships/image" Target="../media/image24.emf"/><Relationship Id="rId5" Type="http://schemas.openxmlformats.org/officeDocument/2006/relationships/image" Target="../media/image2.png"/><Relationship Id="rId10" Type="http://schemas.openxmlformats.org/officeDocument/2006/relationships/image" Target="../media/image23.emf"/><Relationship Id="rId4" Type="http://schemas.openxmlformats.org/officeDocument/2006/relationships/image" Target="../media/image11.png"/><Relationship Id="rId9" Type="http://schemas.openxmlformats.org/officeDocument/2006/relationships/image" Target="../media/image22.emf"/><Relationship Id="rId14"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image" Target="../media/image56.png"/><Relationship Id="rId3" Type="http://schemas.openxmlformats.org/officeDocument/2006/relationships/image" Target="../media/image11.png"/><Relationship Id="rId7" Type="http://schemas.openxmlformats.org/officeDocument/2006/relationships/image" Target="../media/image8.emf"/><Relationship Id="rId12" Type="http://schemas.openxmlformats.org/officeDocument/2006/relationships/image" Target="../media/image55.png"/><Relationship Id="rId2" Type="http://schemas.openxmlformats.org/officeDocument/2006/relationships/notesSlide" Target="../notesSlides/notesSlide18.xml"/><Relationship Id="rId16" Type="http://schemas.openxmlformats.org/officeDocument/2006/relationships/image" Target="../media/image17.emf"/><Relationship Id="rId1" Type="http://schemas.openxmlformats.org/officeDocument/2006/relationships/slideLayout" Target="../slideLayouts/slideLayout3.xml"/><Relationship Id="rId6" Type="http://schemas.openxmlformats.org/officeDocument/2006/relationships/image" Target="../media/image14.emf"/><Relationship Id="rId11" Type="http://schemas.openxmlformats.org/officeDocument/2006/relationships/image" Target="../media/image23.emf"/><Relationship Id="rId5" Type="http://schemas.openxmlformats.org/officeDocument/2006/relationships/image" Target="../media/image13.emf"/><Relationship Id="rId1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2.png"/><Relationship Id="rId9" Type="http://schemas.openxmlformats.org/officeDocument/2006/relationships/image" Target="../media/image24.emf"/><Relationship Id="rId14"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emf"/><Relationship Id="rId3" Type="http://schemas.openxmlformats.org/officeDocument/2006/relationships/image" Target="../media/image9.emf"/><Relationship Id="rId7" Type="http://schemas.openxmlformats.org/officeDocument/2006/relationships/image" Target="../media/image12.png"/><Relationship Id="rId12" Type="http://schemas.openxmlformats.org/officeDocument/2006/relationships/image" Target="../media/image17.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16.emf"/><Relationship Id="rId5" Type="http://schemas.openxmlformats.org/officeDocument/2006/relationships/image" Target="../media/image11.png"/><Relationship Id="rId10" Type="http://schemas.openxmlformats.org/officeDocument/2006/relationships/image" Target="../media/image15.emf"/><Relationship Id="rId4" Type="http://schemas.openxmlformats.org/officeDocument/2006/relationships/image" Target="../media/image10.png"/><Relationship Id="rId9" Type="http://schemas.openxmlformats.org/officeDocument/2006/relationships/image" Target="../media/image14.emf"/></Relationships>
</file>

<file path=ppt/slides/_rels/slide20.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59.png"/><Relationship Id="rId3" Type="http://schemas.openxmlformats.org/officeDocument/2006/relationships/image" Target="../media/image40.png"/><Relationship Id="rId7" Type="http://schemas.openxmlformats.org/officeDocument/2006/relationships/image" Target="../media/image21.emf"/><Relationship Id="rId12"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emf"/><Relationship Id="rId11" Type="http://schemas.openxmlformats.org/officeDocument/2006/relationships/image" Target="../media/image24.emf"/><Relationship Id="rId5" Type="http://schemas.openxmlformats.org/officeDocument/2006/relationships/image" Target="../media/image13.emf"/><Relationship Id="rId10" Type="http://schemas.openxmlformats.org/officeDocument/2006/relationships/image" Target="../media/image23.emf"/><Relationship Id="rId4" Type="http://schemas.openxmlformats.org/officeDocument/2006/relationships/image" Target="../media/image7.emf"/><Relationship Id="rId9" Type="http://schemas.openxmlformats.org/officeDocument/2006/relationships/image" Target="../media/image22.emf"/></Relationships>
</file>

<file path=ppt/slides/_rels/slide21.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40.png"/><Relationship Id="rId7" Type="http://schemas.openxmlformats.org/officeDocument/2006/relationships/image" Target="../media/image8.emf"/><Relationship Id="rId12"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4.emf"/><Relationship Id="rId11" Type="http://schemas.openxmlformats.org/officeDocument/2006/relationships/image" Target="../media/image23.emf"/><Relationship Id="rId5" Type="http://schemas.openxmlformats.org/officeDocument/2006/relationships/image" Target="../media/image13.emf"/><Relationship Id="rId10" Type="http://schemas.openxmlformats.org/officeDocument/2006/relationships/image" Target="../media/image21.emf"/><Relationship Id="rId4" Type="http://schemas.openxmlformats.org/officeDocument/2006/relationships/image" Target="../media/image7.emf"/><Relationship Id="rId9" Type="http://schemas.openxmlformats.org/officeDocument/2006/relationships/image" Target="../media/image24.emf"/></Relationships>
</file>

<file path=ppt/slides/_rels/slide22.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62.png"/><Relationship Id="rId3" Type="http://schemas.openxmlformats.org/officeDocument/2006/relationships/image" Target="../media/image40.png"/><Relationship Id="rId7" Type="http://schemas.openxmlformats.org/officeDocument/2006/relationships/image" Target="../media/image21.emf"/><Relationship Id="rId12"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emf"/><Relationship Id="rId11" Type="http://schemas.openxmlformats.org/officeDocument/2006/relationships/image" Target="../media/image24.emf"/><Relationship Id="rId5" Type="http://schemas.openxmlformats.org/officeDocument/2006/relationships/image" Target="../media/image13.emf"/><Relationship Id="rId10" Type="http://schemas.openxmlformats.org/officeDocument/2006/relationships/image" Target="../media/image23.emf"/><Relationship Id="rId4" Type="http://schemas.openxmlformats.org/officeDocument/2006/relationships/image" Target="../media/image7.emf"/><Relationship Id="rId9" Type="http://schemas.openxmlformats.org/officeDocument/2006/relationships/image" Target="../media/image22.emf"/></Relationships>
</file>

<file path=ppt/slides/_rels/slide23.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13.emf"/><Relationship Id="rId3" Type="http://schemas.openxmlformats.org/officeDocument/2006/relationships/image" Target="../media/image41.png"/><Relationship Id="rId7" Type="http://schemas.openxmlformats.org/officeDocument/2006/relationships/image" Target="../media/image3.emf"/><Relationship Id="rId12" Type="http://schemas.openxmlformats.org/officeDocument/2006/relationships/image" Target="../media/image8.em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emf"/><Relationship Id="rId5" Type="http://schemas.openxmlformats.org/officeDocument/2006/relationships/image" Target="../media/image12.png"/><Relationship Id="rId15" Type="http://schemas.openxmlformats.org/officeDocument/2006/relationships/image" Target="../media/image18.emf"/><Relationship Id="rId10" Type="http://schemas.openxmlformats.org/officeDocument/2006/relationships/image" Target="../media/image6.emf"/><Relationship Id="rId4" Type="http://schemas.openxmlformats.org/officeDocument/2006/relationships/image" Target="../media/image63.png"/><Relationship Id="rId9" Type="http://schemas.openxmlformats.org/officeDocument/2006/relationships/image" Target="../media/image5.emf"/><Relationship Id="rId14" Type="http://schemas.openxmlformats.org/officeDocument/2006/relationships/image" Target="../media/image14.emf"/></Relationships>
</file>

<file path=ppt/slides/_rels/slide24.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image" Target="../media/image24.emf"/><Relationship Id="rId3" Type="http://schemas.openxmlformats.org/officeDocument/2006/relationships/image" Target="../media/image64.emf"/><Relationship Id="rId7" Type="http://schemas.openxmlformats.org/officeDocument/2006/relationships/image" Target="../media/image13.emf"/><Relationship Id="rId12"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22.emf"/><Relationship Id="rId5" Type="http://schemas.openxmlformats.org/officeDocument/2006/relationships/image" Target="../media/image5.emf"/><Relationship Id="rId10" Type="http://schemas.openxmlformats.org/officeDocument/2006/relationships/image" Target="../media/image8.emf"/><Relationship Id="rId4" Type="http://schemas.openxmlformats.org/officeDocument/2006/relationships/image" Target="../media/image65.png"/><Relationship Id="rId9" Type="http://schemas.openxmlformats.org/officeDocument/2006/relationships/image" Target="../media/image21.emf"/></Relationships>
</file>

<file path=ppt/slides/_rels/slide25.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66.png"/><Relationship Id="rId7" Type="http://schemas.openxmlformats.org/officeDocument/2006/relationships/image" Target="../media/image12.png"/><Relationship Id="rId12" Type="http://schemas.openxmlformats.org/officeDocument/2006/relationships/image" Target="../media/image24.em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9.png"/><Relationship Id="rId11" Type="http://schemas.openxmlformats.org/officeDocument/2006/relationships/image" Target="../media/image23.emf"/><Relationship Id="rId5" Type="http://schemas.openxmlformats.org/officeDocument/2006/relationships/image" Target="../media/image68.png"/><Relationship Id="rId10" Type="http://schemas.openxmlformats.org/officeDocument/2006/relationships/image" Target="../media/image22.emf"/><Relationship Id="rId4" Type="http://schemas.openxmlformats.org/officeDocument/2006/relationships/image" Target="../media/image67.emf"/><Relationship Id="rId9" Type="http://schemas.openxmlformats.org/officeDocument/2006/relationships/image" Target="../media/image8.emf"/></Relationships>
</file>

<file path=ppt/slides/_rels/slide26.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image" Target="../media/image40.png"/><Relationship Id="rId3"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image" Target="../media/image14.emf"/><Relationship Id="rId2" Type="http://schemas.openxmlformats.org/officeDocument/2006/relationships/notesSlide" Target="../notesSlides/notesSlide25.xml"/><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emf"/><Relationship Id="rId11" Type="http://schemas.openxmlformats.org/officeDocument/2006/relationships/image" Target="../media/image13.emf"/><Relationship Id="rId5" Type="http://schemas.openxmlformats.org/officeDocument/2006/relationships/image" Target="../media/image70.emf"/><Relationship Id="rId15" Type="http://schemas.openxmlformats.org/officeDocument/2006/relationships/image" Target="../media/image8.emf"/><Relationship Id="rId10" Type="http://schemas.openxmlformats.org/officeDocument/2006/relationships/image" Target="../media/image7.emf"/><Relationship Id="rId4" Type="http://schemas.openxmlformats.org/officeDocument/2006/relationships/image" Target="../media/image11.png"/><Relationship Id="rId9" Type="http://schemas.openxmlformats.org/officeDocument/2006/relationships/image" Target="../media/image6.emf"/><Relationship Id="rId14" Type="http://schemas.openxmlformats.org/officeDocument/2006/relationships/image" Target="../media/image31.emf"/></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emf"/><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3.emf"/><Relationship Id="rId7" Type="http://schemas.openxmlformats.org/officeDocument/2006/relationships/image" Target="../media/image4.emf"/><Relationship Id="rId12" Type="http://schemas.openxmlformats.org/officeDocument/2006/relationships/image" Target="../media/image24.em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emf"/><Relationship Id="rId11" Type="http://schemas.openxmlformats.org/officeDocument/2006/relationships/image" Target="../media/image23.emf"/><Relationship Id="rId5" Type="http://schemas.openxmlformats.org/officeDocument/2006/relationships/image" Target="../media/image30.png"/><Relationship Id="rId10" Type="http://schemas.openxmlformats.org/officeDocument/2006/relationships/image" Target="../media/image22.emf"/><Relationship Id="rId4" Type="http://schemas.openxmlformats.org/officeDocument/2006/relationships/image" Target="../media/image14.emf"/><Relationship Id="rId9" Type="http://schemas.openxmlformats.org/officeDocument/2006/relationships/image" Target="../media/image8.emf"/></Relationships>
</file>

<file path=ppt/slides/_rels/slide29.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3.emf"/><Relationship Id="rId7"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4.emf"/><Relationship Id="rId11" Type="http://schemas.openxmlformats.org/officeDocument/2006/relationships/image" Target="../media/image24.emf"/><Relationship Id="rId5" Type="http://schemas.openxmlformats.org/officeDocument/2006/relationships/image" Target="../media/image13.emf"/><Relationship Id="rId10" Type="http://schemas.openxmlformats.org/officeDocument/2006/relationships/image" Target="../media/image23.emf"/><Relationship Id="rId4" Type="http://schemas.openxmlformats.org/officeDocument/2006/relationships/image" Target="../media/image2.png"/><Relationship Id="rId9" Type="http://schemas.openxmlformats.org/officeDocument/2006/relationships/image" Target="../media/image22.emf"/></Relationships>
</file>

<file path=ppt/slides/_rels/slide3.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13.emf"/><Relationship Id="rId3" Type="http://schemas.openxmlformats.org/officeDocument/2006/relationships/image" Target="../media/image19.png"/><Relationship Id="rId7" Type="http://schemas.openxmlformats.org/officeDocument/2006/relationships/image" Target="../media/image3.emf"/><Relationship Id="rId12"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emf"/><Relationship Id="rId5" Type="http://schemas.openxmlformats.org/officeDocument/2006/relationships/image" Target="../media/image12.png"/><Relationship Id="rId15" Type="http://schemas.openxmlformats.org/officeDocument/2006/relationships/image" Target="../media/image16.emf"/><Relationship Id="rId10" Type="http://schemas.openxmlformats.org/officeDocument/2006/relationships/image" Target="../media/image6.emf"/><Relationship Id="rId4" Type="http://schemas.openxmlformats.org/officeDocument/2006/relationships/image" Target="../media/image20.png"/><Relationship Id="rId9" Type="http://schemas.openxmlformats.org/officeDocument/2006/relationships/image" Target="../media/image5.emf"/><Relationship Id="rId14" Type="http://schemas.openxmlformats.org/officeDocument/2006/relationships/image" Target="../media/image14.emf"/></Relationships>
</file>

<file path=ppt/slides/_rels/slide30.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image" Target="../media/image24.emf"/><Relationship Id="rId3" Type="http://schemas.openxmlformats.org/officeDocument/2006/relationships/image" Target="../media/image64.emf"/><Relationship Id="rId7" Type="http://schemas.openxmlformats.org/officeDocument/2006/relationships/image" Target="../media/image13.emf"/><Relationship Id="rId12" Type="http://schemas.openxmlformats.org/officeDocument/2006/relationships/image" Target="../media/image23.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22.emf"/><Relationship Id="rId5" Type="http://schemas.openxmlformats.org/officeDocument/2006/relationships/image" Target="../media/image5.emf"/><Relationship Id="rId10" Type="http://schemas.openxmlformats.org/officeDocument/2006/relationships/image" Target="../media/image8.emf"/><Relationship Id="rId4" Type="http://schemas.openxmlformats.org/officeDocument/2006/relationships/image" Target="../media/image65.png"/><Relationship Id="rId9" Type="http://schemas.openxmlformats.org/officeDocument/2006/relationships/image" Target="../media/image21.emf"/></Relationships>
</file>

<file path=ppt/slides/_rels/slide31.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40.png"/><Relationship Id="rId7" Type="http://schemas.openxmlformats.org/officeDocument/2006/relationships/image" Target="../media/image14.emf"/><Relationship Id="rId12" Type="http://schemas.openxmlformats.org/officeDocument/2006/relationships/image" Target="../media/image24.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23.emf"/><Relationship Id="rId5" Type="http://schemas.openxmlformats.org/officeDocument/2006/relationships/image" Target="../media/image4.emf"/><Relationship Id="rId10" Type="http://schemas.openxmlformats.org/officeDocument/2006/relationships/image" Target="../media/image22.emf"/><Relationship Id="rId4" Type="http://schemas.openxmlformats.org/officeDocument/2006/relationships/image" Target="../media/image7.emf"/><Relationship Id="rId9" Type="http://schemas.openxmlformats.org/officeDocument/2006/relationships/image" Target="../media/image8.emf"/></Relationships>
</file>

<file path=ppt/slides/_rels/slide32.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24.emf"/><Relationship Id="rId3" Type="http://schemas.openxmlformats.org/officeDocument/2006/relationships/image" Target="../media/image11.png"/><Relationship Id="rId7" Type="http://schemas.openxmlformats.org/officeDocument/2006/relationships/image" Target="../media/image7.emf"/><Relationship Id="rId12" Type="http://schemas.openxmlformats.org/officeDocument/2006/relationships/image" Target="../media/image23.emf"/><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image" Target="../media/image22.emf"/><Relationship Id="rId5" Type="http://schemas.openxmlformats.org/officeDocument/2006/relationships/image" Target="../media/image14.emf"/><Relationship Id="rId10" Type="http://schemas.openxmlformats.org/officeDocument/2006/relationships/image" Target="../media/image8.emf"/><Relationship Id="rId4" Type="http://schemas.openxmlformats.org/officeDocument/2006/relationships/image" Target="../media/image13.emf"/><Relationship Id="rId9" Type="http://schemas.openxmlformats.org/officeDocument/2006/relationships/image" Target="../media/image21.emf"/></Relationships>
</file>

<file path=ppt/slides/_rels/slide33.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71.png"/><Relationship Id="rId7"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4.emf"/><Relationship Id="rId11" Type="http://schemas.openxmlformats.org/officeDocument/2006/relationships/image" Target="../media/image24.emf"/><Relationship Id="rId5" Type="http://schemas.openxmlformats.org/officeDocument/2006/relationships/image" Target="../media/image13.emf"/><Relationship Id="rId10" Type="http://schemas.openxmlformats.org/officeDocument/2006/relationships/image" Target="../media/image23.emf"/><Relationship Id="rId4" Type="http://schemas.openxmlformats.org/officeDocument/2006/relationships/image" Target="../media/image72.png"/><Relationship Id="rId9" Type="http://schemas.openxmlformats.org/officeDocument/2006/relationships/image" Target="../media/image22.emf"/></Relationships>
</file>

<file path=ppt/slides/_rels/slide34.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image" Target="../media/image24.emf"/><Relationship Id="rId3" Type="http://schemas.openxmlformats.org/officeDocument/2006/relationships/image" Target="../media/image11.png"/><Relationship Id="rId7" Type="http://schemas.openxmlformats.org/officeDocument/2006/relationships/image" Target="../media/image13.emf"/><Relationship Id="rId12" Type="http://schemas.openxmlformats.org/officeDocument/2006/relationships/image" Target="../media/image23.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0" Type="http://schemas.openxmlformats.org/officeDocument/2006/relationships/image" Target="../media/image8.emf"/><Relationship Id="rId4" Type="http://schemas.openxmlformats.org/officeDocument/2006/relationships/image" Target="../media/image2.png"/><Relationship Id="rId9" Type="http://schemas.openxmlformats.org/officeDocument/2006/relationships/image" Target="../media/image21.emf"/></Relationships>
</file>

<file path=ppt/slides/_rels/slide35.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66.png"/><Relationship Id="rId7" Type="http://schemas.openxmlformats.org/officeDocument/2006/relationships/image" Target="../media/image12.png"/><Relationship Id="rId12" Type="http://schemas.openxmlformats.org/officeDocument/2006/relationships/image" Target="../media/image24.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69.png"/><Relationship Id="rId11" Type="http://schemas.openxmlformats.org/officeDocument/2006/relationships/image" Target="../media/image23.emf"/><Relationship Id="rId5" Type="http://schemas.openxmlformats.org/officeDocument/2006/relationships/image" Target="../media/image68.png"/><Relationship Id="rId10" Type="http://schemas.openxmlformats.org/officeDocument/2006/relationships/image" Target="../media/image22.emf"/><Relationship Id="rId4" Type="http://schemas.openxmlformats.org/officeDocument/2006/relationships/image" Target="../media/image67.emf"/><Relationship Id="rId9" Type="http://schemas.openxmlformats.org/officeDocument/2006/relationships/image" Target="../media/image8.emf"/></Relationships>
</file>

<file path=ppt/slides/_rels/slide36.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73.emf"/><Relationship Id="rId7" Type="http://schemas.openxmlformats.org/officeDocument/2006/relationships/image" Target="../media/image21.em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7.emf"/><Relationship Id="rId11" Type="http://schemas.openxmlformats.org/officeDocument/2006/relationships/image" Target="../media/image24.emf"/><Relationship Id="rId5" Type="http://schemas.openxmlformats.org/officeDocument/2006/relationships/image" Target="../media/image4.emf"/><Relationship Id="rId10" Type="http://schemas.openxmlformats.org/officeDocument/2006/relationships/image" Target="../media/image23.emf"/><Relationship Id="rId4" Type="http://schemas.openxmlformats.org/officeDocument/2006/relationships/image" Target="../media/image74.png"/><Relationship Id="rId9" Type="http://schemas.openxmlformats.org/officeDocument/2006/relationships/image" Target="../media/image22.emf"/></Relationships>
</file>

<file path=ppt/slides/_rels/slide37.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70.emf"/><Relationship Id="rId7" Type="http://schemas.openxmlformats.org/officeDocument/2006/relationships/image" Target="../media/image8.emf"/><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76.emf"/><Relationship Id="rId11" Type="http://schemas.openxmlformats.org/officeDocument/2006/relationships/image" Target="../media/image24.emf"/><Relationship Id="rId5" Type="http://schemas.openxmlformats.org/officeDocument/2006/relationships/image" Target="../media/image75.emf"/><Relationship Id="rId10" Type="http://schemas.openxmlformats.org/officeDocument/2006/relationships/image" Target="../media/image23.emf"/><Relationship Id="rId4" Type="http://schemas.openxmlformats.org/officeDocument/2006/relationships/image" Target="../media/image10.png"/><Relationship Id="rId9" Type="http://schemas.openxmlformats.org/officeDocument/2006/relationships/image" Target="../media/image21.emf"/></Relationships>
</file>

<file path=ppt/slides/_rels/slide38.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77.png"/><Relationship Id="rId7" Type="http://schemas.openxmlformats.org/officeDocument/2006/relationships/image" Target="../media/image21.emf"/><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4.emf"/><Relationship Id="rId11" Type="http://schemas.openxmlformats.org/officeDocument/2006/relationships/image" Target="../media/image24.emf"/><Relationship Id="rId5" Type="http://schemas.openxmlformats.org/officeDocument/2006/relationships/image" Target="../media/image13.emf"/><Relationship Id="rId10" Type="http://schemas.openxmlformats.org/officeDocument/2006/relationships/image" Target="../media/image23.emf"/><Relationship Id="rId4" Type="http://schemas.openxmlformats.org/officeDocument/2006/relationships/image" Target="../media/image78.emf"/><Relationship Id="rId9" Type="http://schemas.openxmlformats.org/officeDocument/2006/relationships/image" Target="../media/image22.emf"/></Relationships>
</file>

<file path=ppt/slides/_rels/slide3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2.png"/><Relationship Id="rId7" Type="http://schemas.openxmlformats.org/officeDocument/2006/relationships/image" Target="../media/image14.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24.emf"/><Relationship Id="rId5" Type="http://schemas.openxmlformats.org/officeDocument/2006/relationships/image" Target="../media/image22.emf"/><Relationship Id="rId10" Type="http://schemas.openxmlformats.org/officeDocument/2006/relationships/image" Target="../media/image23.emf"/><Relationship Id="rId4" Type="http://schemas.openxmlformats.org/officeDocument/2006/relationships/image" Target="../media/image39.emf"/><Relationship Id="rId9" Type="http://schemas.openxmlformats.org/officeDocument/2006/relationships/image" Target="../media/image8.emf"/></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22.emf"/><Relationship Id="rId3" Type="http://schemas.openxmlformats.org/officeDocument/2006/relationships/image" Target="../media/image2.png"/><Relationship Id="rId7" Type="http://schemas.openxmlformats.org/officeDocument/2006/relationships/image" Target="../media/image7.emf"/><Relationship Id="rId12" Type="http://schemas.openxmlformats.org/officeDocument/2006/relationships/image" Target="../media/image8.emf"/><Relationship Id="rId2" Type="http://schemas.openxmlformats.org/officeDocument/2006/relationships/notesSlide" Target="../notesSlides/notesSlide3.xml"/><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emf"/><Relationship Id="rId11" Type="http://schemas.openxmlformats.org/officeDocument/2006/relationships/image" Target="../media/image21.emf"/><Relationship Id="rId5" Type="http://schemas.openxmlformats.org/officeDocument/2006/relationships/image" Target="../media/image4.emf"/><Relationship Id="rId15" Type="http://schemas.openxmlformats.org/officeDocument/2006/relationships/image" Target="../media/image24.emf"/><Relationship Id="rId10" Type="http://schemas.openxmlformats.org/officeDocument/2006/relationships/image" Target="../media/image14.emf"/><Relationship Id="rId4" Type="http://schemas.openxmlformats.org/officeDocument/2006/relationships/image" Target="../media/image16.emf"/><Relationship Id="rId9" Type="http://schemas.openxmlformats.org/officeDocument/2006/relationships/image" Target="../media/image13.emf"/><Relationship Id="rId14" Type="http://schemas.openxmlformats.org/officeDocument/2006/relationships/image" Target="../media/image23.emf"/></Relationships>
</file>

<file path=ppt/slides/_rels/slide40.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image" Target="../media/image24.emf"/><Relationship Id="rId3" Type="http://schemas.openxmlformats.org/officeDocument/2006/relationships/image" Target="../media/image10.png"/><Relationship Id="rId7" Type="http://schemas.openxmlformats.org/officeDocument/2006/relationships/image" Target="../media/image13.emf"/><Relationship Id="rId12" Type="http://schemas.openxmlformats.org/officeDocument/2006/relationships/image" Target="../media/image23.emf"/><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8.emf"/><Relationship Id="rId11" Type="http://schemas.openxmlformats.org/officeDocument/2006/relationships/image" Target="../media/image22.emf"/><Relationship Id="rId5" Type="http://schemas.openxmlformats.org/officeDocument/2006/relationships/image" Target="../media/image9.emf"/><Relationship Id="rId10" Type="http://schemas.openxmlformats.org/officeDocument/2006/relationships/image" Target="../media/image8.emf"/><Relationship Id="rId4" Type="http://schemas.openxmlformats.org/officeDocument/2006/relationships/image" Target="../media/image12.png"/><Relationship Id="rId9" Type="http://schemas.openxmlformats.org/officeDocument/2006/relationships/image" Target="../media/image21.emf"/></Relationships>
</file>

<file path=ppt/slides/_rels/slide4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12.png"/><Relationship Id="rId7" Type="http://schemas.openxmlformats.org/officeDocument/2006/relationships/image" Target="../media/image21.em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4.emf"/><Relationship Id="rId11" Type="http://schemas.openxmlformats.org/officeDocument/2006/relationships/image" Target="../media/image24.emf"/><Relationship Id="rId5" Type="http://schemas.openxmlformats.org/officeDocument/2006/relationships/image" Target="../media/image13.emf"/><Relationship Id="rId10" Type="http://schemas.openxmlformats.org/officeDocument/2006/relationships/image" Target="../media/image23.emf"/><Relationship Id="rId4" Type="http://schemas.openxmlformats.org/officeDocument/2006/relationships/image" Target="../media/image78.emf"/><Relationship Id="rId9" Type="http://schemas.openxmlformats.org/officeDocument/2006/relationships/image" Target="../media/image22.emf"/></Relationships>
</file>

<file path=ppt/slides/_rels/slide42.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7.emf"/><Relationship Id="rId18" Type="http://schemas.openxmlformats.org/officeDocument/2006/relationships/image" Target="../media/image24.emf"/><Relationship Id="rId3" Type="http://schemas.openxmlformats.org/officeDocument/2006/relationships/image" Target="../media/image68.png"/><Relationship Id="rId7" Type="http://schemas.openxmlformats.org/officeDocument/2006/relationships/image" Target="../media/image80.png"/><Relationship Id="rId12" Type="http://schemas.openxmlformats.org/officeDocument/2006/relationships/image" Target="../media/image6.emf"/><Relationship Id="rId17" Type="http://schemas.openxmlformats.org/officeDocument/2006/relationships/image" Target="../media/image23.emf"/><Relationship Id="rId2" Type="http://schemas.openxmlformats.org/officeDocument/2006/relationships/notesSlide" Target="../notesSlides/notesSlide40.xml"/><Relationship Id="rId16" Type="http://schemas.openxmlformats.org/officeDocument/2006/relationships/image" Target="../media/image22.emf"/><Relationship Id="rId1" Type="http://schemas.openxmlformats.org/officeDocument/2006/relationships/slideLayout" Target="../slideLayouts/slideLayout3.xml"/><Relationship Id="rId6" Type="http://schemas.openxmlformats.org/officeDocument/2006/relationships/image" Target="../media/image66.png"/><Relationship Id="rId11" Type="http://schemas.openxmlformats.org/officeDocument/2006/relationships/image" Target="../media/image5.emf"/><Relationship Id="rId5" Type="http://schemas.openxmlformats.org/officeDocument/2006/relationships/image" Target="../media/image12.png"/><Relationship Id="rId15" Type="http://schemas.openxmlformats.org/officeDocument/2006/relationships/image" Target="../media/image8.emf"/><Relationship Id="rId10" Type="http://schemas.openxmlformats.org/officeDocument/2006/relationships/image" Target="../media/image3.emf"/><Relationship Id="rId4" Type="http://schemas.openxmlformats.org/officeDocument/2006/relationships/image" Target="../media/image79.png"/><Relationship Id="rId9" Type="http://schemas.openxmlformats.org/officeDocument/2006/relationships/image" Target="../media/image40.png"/><Relationship Id="rId14" Type="http://schemas.openxmlformats.org/officeDocument/2006/relationships/image" Target="../media/image21.emf"/></Relationships>
</file>

<file path=ppt/slides/_rels/slide43.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image" Target="../media/image40.png"/><Relationship Id="rId3"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image" Target="../media/image14.emf"/><Relationship Id="rId2" Type="http://schemas.openxmlformats.org/officeDocument/2006/relationships/notesSlide" Target="../notesSlides/notesSlide41.xml"/><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emf"/><Relationship Id="rId11" Type="http://schemas.openxmlformats.org/officeDocument/2006/relationships/image" Target="../media/image13.emf"/><Relationship Id="rId5" Type="http://schemas.openxmlformats.org/officeDocument/2006/relationships/image" Target="../media/image70.emf"/><Relationship Id="rId15" Type="http://schemas.openxmlformats.org/officeDocument/2006/relationships/image" Target="../media/image8.emf"/><Relationship Id="rId10" Type="http://schemas.openxmlformats.org/officeDocument/2006/relationships/image" Target="../media/image7.emf"/><Relationship Id="rId4" Type="http://schemas.openxmlformats.org/officeDocument/2006/relationships/image" Target="../media/image11.png"/><Relationship Id="rId9" Type="http://schemas.openxmlformats.org/officeDocument/2006/relationships/image" Target="../media/image6.emf"/><Relationship Id="rId14" Type="http://schemas.openxmlformats.org/officeDocument/2006/relationships/image" Target="../media/image31.emf"/></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emf"/><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image" Target="../media/image21.emf"/><Relationship Id="rId3" Type="http://schemas.openxmlformats.org/officeDocument/2006/relationships/image" Target="../media/image26.png"/><Relationship Id="rId7" Type="http://schemas.openxmlformats.org/officeDocument/2006/relationships/image" Target="../media/image13.emf"/><Relationship Id="rId12"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23.emf"/><Relationship Id="rId5" Type="http://schemas.openxmlformats.org/officeDocument/2006/relationships/image" Target="../media/image9.emf"/><Relationship Id="rId15" Type="http://schemas.openxmlformats.org/officeDocument/2006/relationships/image" Target="../media/image29.png"/><Relationship Id="rId10" Type="http://schemas.openxmlformats.org/officeDocument/2006/relationships/image" Target="../media/image22.emf"/><Relationship Id="rId4" Type="http://schemas.openxmlformats.org/officeDocument/2006/relationships/image" Target="../media/image17.emf"/><Relationship Id="rId9" Type="http://schemas.openxmlformats.org/officeDocument/2006/relationships/image" Target="../media/image8.emf"/><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30.png"/><Relationship Id="rId7"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emf"/><Relationship Id="rId11" Type="http://schemas.openxmlformats.org/officeDocument/2006/relationships/image" Target="../media/image32.gif"/><Relationship Id="rId5" Type="http://schemas.openxmlformats.org/officeDocument/2006/relationships/image" Target="../media/image14.emf"/><Relationship Id="rId10" Type="http://schemas.openxmlformats.org/officeDocument/2006/relationships/image" Target="../media/image21.emf"/><Relationship Id="rId4" Type="http://schemas.openxmlformats.org/officeDocument/2006/relationships/image" Target="../media/image31.emf"/><Relationship Id="rId9" Type="http://schemas.openxmlformats.org/officeDocument/2006/relationships/image" Target="../media/image24.emf"/></Relationships>
</file>

<file path=ppt/slides/_rels/slide7.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13.emf"/><Relationship Id="rId3" Type="http://schemas.openxmlformats.org/officeDocument/2006/relationships/image" Target="../media/image10.png"/><Relationship Id="rId7" Type="http://schemas.openxmlformats.org/officeDocument/2006/relationships/image" Target="../media/image3.emf"/><Relationship Id="rId12"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emf"/><Relationship Id="rId5" Type="http://schemas.openxmlformats.org/officeDocument/2006/relationships/image" Target="../media/image12.png"/><Relationship Id="rId15" Type="http://schemas.openxmlformats.org/officeDocument/2006/relationships/image" Target="../media/image9.emf"/><Relationship Id="rId10" Type="http://schemas.openxmlformats.org/officeDocument/2006/relationships/image" Target="../media/image6.emf"/><Relationship Id="rId4" Type="http://schemas.openxmlformats.org/officeDocument/2006/relationships/image" Target="../media/image20.png"/><Relationship Id="rId9" Type="http://schemas.openxmlformats.org/officeDocument/2006/relationships/image" Target="../media/image5.emf"/><Relationship Id="rId14" Type="http://schemas.openxmlformats.org/officeDocument/2006/relationships/image" Target="../media/image14.emf"/></Relationships>
</file>

<file path=ppt/slides/_rels/slide8.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3.emf"/><Relationship Id="rId7"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emf"/><Relationship Id="rId11" Type="http://schemas.openxmlformats.org/officeDocument/2006/relationships/image" Target="../media/image24.emf"/><Relationship Id="rId5" Type="http://schemas.openxmlformats.org/officeDocument/2006/relationships/image" Target="../media/image13.emf"/><Relationship Id="rId10" Type="http://schemas.openxmlformats.org/officeDocument/2006/relationships/image" Target="../media/image23.emf"/><Relationship Id="rId4" Type="http://schemas.openxmlformats.org/officeDocument/2006/relationships/image" Target="../media/image2.png"/><Relationship Id="rId9" Type="http://schemas.openxmlformats.org/officeDocument/2006/relationships/image" Target="../media/image22.emf"/></Relationships>
</file>

<file path=ppt/slides/_rels/slide9.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13.emf"/><Relationship Id="rId3" Type="http://schemas.openxmlformats.org/officeDocument/2006/relationships/image" Target="../media/image34.gif"/><Relationship Id="rId7" Type="http://schemas.openxmlformats.org/officeDocument/2006/relationships/image" Target="../media/image14.emf"/><Relationship Id="rId12"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23.emf"/><Relationship Id="rId5" Type="http://schemas.openxmlformats.org/officeDocument/2006/relationships/image" Target="../media/image33.emf"/><Relationship Id="rId10" Type="http://schemas.openxmlformats.org/officeDocument/2006/relationships/image" Target="../media/image22.emf"/><Relationship Id="rId4" Type="http://schemas.openxmlformats.org/officeDocument/2006/relationships/image" Target="../media/image35.gif"/><Relationship Id="rId9"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室内&#10;&#10;已生成高可信度的说明">
            <a:extLst>
              <a:ext uri="{FF2B5EF4-FFF2-40B4-BE49-F238E27FC236}">
                <a16:creationId xmlns:a16="http://schemas.microsoft.com/office/drawing/2014/main" id="{FB89570E-336C-49EB-AD3E-9A0F9076DB5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07495" y="3600413"/>
            <a:ext cx="2059338" cy="2588646"/>
          </a:xfrm>
          <a:prstGeom prst="rect">
            <a:avLst/>
          </a:prstGeom>
        </p:spPr>
      </p:pic>
      <p:pic>
        <p:nvPicPr>
          <p:cNvPr id="3" name="图片 2">
            <a:extLst>
              <a:ext uri="{FF2B5EF4-FFF2-40B4-BE49-F238E27FC236}">
                <a16:creationId xmlns:a16="http://schemas.microsoft.com/office/drawing/2014/main" id="{49A9AFAC-672A-4652-AF7D-CAC63B40AED0}"/>
              </a:ext>
            </a:extLst>
          </p:cNvPr>
          <p:cNvPicPr>
            <a:picLocks noChangeAspect="1"/>
          </p:cNvPicPr>
          <p:nvPr/>
        </p:nvPicPr>
        <p:blipFill>
          <a:blip r:embed="rId3"/>
          <a:stretch>
            <a:fillRect/>
          </a:stretch>
        </p:blipFill>
        <p:spPr>
          <a:xfrm>
            <a:off x="3890253" y="838858"/>
            <a:ext cx="1589878" cy="1566100"/>
          </a:xfrm>
          <a:prstGeom prst="rect">
            <a:avLst/>
          </a:prstGeom>
        </p:spPr>
      </p:pic>
      <p:pic>
        <p:nvPicPr>
          <p:cNvPr id="4" name="图片 3">
            <a:extLst>
              <a:ext uri="{FF2B5EF4-FFF2-40B4-BE49-F238E27FC236}">
                <a16:creationId xmlns:a16="http://schemas.microsoft.com/office/drawing/2014/main" id="{99F63C67-1466-43A3-BBFC-BE5253CD7CE7}"/>
              </a:ext>
            </a:extLst>
          </p:cNvPr>
          <p:cNvPicPr>
            <a:picLocks noChangeAspect="1"/>
          </p:cNvPicPr>
          <p:nvPr/>
        </p:nvPicPr>
        <p:blipFill>
          <a:blip r:embed="rId4"/>
          <a:stretch>
            <a:fillRect/>
          </a:stretch>
        </p:blipFill>
        <p:spPr>
          <a:xfrm>
            <a:off x="8290256" y="1527181"/>
            <a:ext cx="1557884" cy="1587425"/>
          </a:xfrm>
          <a:prstGeom prst="rect">
            <a:avLst/>
          </a:prstGeom>
        </p:spPr>
      </p:pic>
      <p:pic>
        <p:nvPicPr>
          <p:cNvPr id="5" name="图片 4">
            <a:extLst>
              <a:ext uri="{FF2B5EF4-FFF2-40B4-BE49-F238E27FC236}">
                <a16:creationId xmlns:a16="http://schemas.microsoft.com/office/drawing/2014/main" id="{B407AACF-DBB5-4927-93D9-BADA955A0F05}"/>
              </a:ext>
            </a:extLst>
          </p:cNvPr>
          <p:cNvPicPr>
            <a:picLocks noChangeAspect="1"/>
          </p:cNvPicPr>
          <p:nvPr/>
        </p:nvPicPr>
        <p:blipFill>
          <a:blip r:embed="rId5"/>
          <a:stretch>
            <a:fillRect/>
          </a:stretch>
        </p:blipFill>
        <p:spPr>
          <a:xfrm>
            <a:off x="5613314" y="1834400"/>
            <a:ext cx="1023188" cy="947100"/>
          </a:xfrm>
          <a:prstGeom prst="rect">
            <a:avLst/>
          </a:prstGeom>
        </p:spPr>
      </p:pic>
      <p:pic>
        <p:nvPicPr>
          <p:cNvPr id="6" name="图片 5">
            <a:extLst>
              <a:ext uri="{FF2B5EF4-FFF2-40B4-BE49-F238E27FC236}">
                <a16:creationId xmlns:a16="http://schemas.microsoft.com/office/drawing/2014/main" id="{6D503541-341B-4942-B570-651C6B752E41}"/>
              </a:ext>
            </a:extLst>
          </p:cNvPr>
          <p:cNvPicPr>
            <a:picLocks noChangeAspect="1"/>
          </p:cNvPicPr>
          <p:nvPr/>
        </p:nvPicPr>
        <p:blipFill>
          <a:blip r:embed="rId6"/>
          <a:stretch>
            <a:fillRect/>
          </a:stretch>
        </p:blipFill>
        <p:spPr>
          <a:xfrm>
            <a:off x="10493071" y="2062787"/>
            <a:ext cx="860625" cy="813167"/>
          </a:xfrm>
          <a:prstGeom prst="rect">
            <a:avLst/>
          </a:prstGeom>
        </p:spPr>
      </p:pic>
      <p:pic>
        <p:nvPicPr>
          <p:cNvPr id="7" name="图片 6">
            <a:extLst>
              <a:ext uri="{FF2B5EF4-FFF2-40B4-BE49-F238E27FC236}">
                <a16:creationId xmlns:a16="http://schemas.microsoft.com/office/drawing/2014/main" id="{2DFD374B-F83B-417C-B98B-50C61CA04299}"/>
              </a:ext>
            </a:extLst>
          </p:cNvPr>
          <p:cNvPicPr>
            <a:picLocks noChangeAspect="1"/>
          </p:cNvPicPr>
          <p:nvPr/>
        </p:nvPicPr>
        <p:blipFill>
          <a:blip r:embed="rId7"/>
          <a:stretch>
            <a:fillRect/>
          </a:stretch>
        </p:blipFill>
        <p:spPr>
          <a:xfrm>
            <a:off x="6494902" y="435641"/>
            <a:ext cx="1357875" cy="1186267"/>
          </a:xfrm>
          <a:prstGeom prst="rect">
            <a:avLst/>
          </a:prstGeom>
        </p:spPr>
      </p:pic>
      <p:pic>
        <p:nvPicPr>
          <p:cNvPr id="8" name="图片 7">
            <a:extLst>
              <a:ext uri="{FF2B5EF4-FFF2-40B4-BE49-F238E27FC236}">
                <a16:creationId xmlns:a16="http://schemas.microsoft.com/office/drawing/2014/main" id="{09D91E6A-74EE-4139-A31C-212C67BC4FC1}"/>
              </a:ext>
            </a:extLst>
          </p:cNvPr>
          <p:cNvPicPr>
            <a:picLocks noChangeAspect="1"/>
          </p:cNvPicPr>
          <p:nvPr/>
        </p:nvPicPr>
        <p:blipFill>
          <a:blip r:embed="rId5"/>
          <a:stretch>
            <a:fillRect/>
          </a:stretch>
        </p:blipFill>
        <p:spPr>
          <a:xfrm>
            <a:off x="10330508" y="3600413"/>
            <a:ext cx="1023188" cy="947100"/>
          </a:xfrm>
          <a:prstGeom prst="rect">
            <a:avLst/>
          </a:prstGeom>
        </p:spPr>
      </p:pic>
      <p:pic>
        <p:nvPicPr>
          <p:cNvPr id="9" name="图片 8">
            <a:extLst>
              <a:ext uri="{FF2B5EF4-FFF2-40B4-BE49-F238E27FC236}">
                <a16:creationId xmlns:a16="http://schemas.microsoft.com/office/drawing/2014/main" id="{0C7ABF8C-DC74-4ABC-A7DC-B3BE1D28632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48140" y="227604"/>
            <a:ext cx="2120415" cy="1029403"/>
          </a:xfrm>
          <a:prstGeom prst="rect">
            <a:avLst/>
          </a:prstGeom>
        </p:spPr>
      </p:pic>
      <p:sp>
        <p:nvSpPr>
          <p:cNvPr id="10" name="文本框 9">
            <a:extLst>
              <a:ext uri="{FF2B5EF4-FFF2-40B4-BE49-F238E27FC236}">
                <a16:creationId xmlns:a16="http://schemas.microsoft.com/office/drawing/2014/main" id="{A3D52F35-959E-4205-8162-4DC727DF1A83}"/>
              </a:ext>
            </a:extLst>
          </p:cNvPr>
          <p:cNvSpPr txBox="1"/>
          <p:nvPr/>
        </p:nvSpPr>
        <p:spPr>
          <a:xfrm>
            <a:off x="2077719" y="2098943"/>
            <a:ext cx="5214946" cy="1015663"/>
          </a:xfrm>
          <a:prstGeom prst="rect">
            <a:avLst/>
          </a:prstGeom>
          <a:noFill/>
        </p:spPr>
        <p:txBody>
          <a:bodyPr wrap="square" rtlCol="0">
            <a:spAutoFit/>
          </a:bodyPr>
          <a:lstStyle/>
          <a:p>
            <a:r>
              <a:rPr lang="zh-CN" altLang="en-US" sz="6000" dirty="0">
                <a:solidFill>
                  <a:srgbClr val="004188"/>
                </a:solidFill>
                <a:latin typeface="方正卡通简体" panose="03000509000000000000" pitchFamily="65" charset="-122"/>
                <a:ea typeface="方正卡通简体" panose="03000509000000000000" pitchFamily="65" charset="-122"/>
              </a:rPr>
              <a:t>折纸仿真引擎</a:t>
            </a:r>
          </a:p>
        </p:txBody>
      </p:sp>
      <p:sp>
        <p:nvSpPr>
          <p:cNvPr id="11" name="文本框 10">
            <a:extLst>
              <a:ext uri="{FF2B5EF4-FFF2-40B4-BE49-F238E27FC236}">
                <a16:creationId xmlns:a16="http://schemas.microsoft.com/office/drawing/2014/main" id="{D9B5271C-80EC-4765-84E5-D790FC226C69}"/>
              </a:ext>
            </a:extLst>
          </p:cNvPr>
          <p:cNvSpPr txBox="1"/>
          <p:nvPr/>
        </p:nvSpPr>
        <p:spPr>
          <a:xfrm>
            <a:off x="4774131" y="3114606"/>
            <a:ext cx="3638349" cy="646331"/>
          </a:xfrm>
          <a:prstGeom prst="rect">
            <a:avLst/>
          </a:prstGeom>
          <a:noFill/>
        </p:spPr>
        <p:txBody>
          <a:bodyPr wrap="square" rtlCol="0">
            <a:spAutoFit/>
          </a:bodyPr>
          <a:lstStyle/>
          <a:p>
            <a:pPr algn="ctr"/>
            <a:r>
              <a:rPr lang="zh-CN" altLang="en-US" sz="3600" dirty="0">
                <a:solidFill>
                  <a:srgbClr val="004188"/>
                </a:solidFill>
                <a:latin typeface="方正卡通简体" panose="03000509000000000000" pitchFamily="65" charset="-122"/>
                <a:ea typeface="方正卡通简体" panose="03000509000000000000" pitchFamily="65" charset="-122"/>
              </a:rPr>
              <a:t>开题报告</a:t>
            </a:r>
          </a:p>
        </p:txBody>
      </p:sp>
      <p:sp>
        <p:nvSpPr>
          <p:cNvPr id="12" name="文本框 11">
            <a:extLst>
              <a:ext uri="{FF2B5EF4-FFF2-40B4-BE49-F238E27FC236}">
                <a16:creationId xmlns:a16="http://schemas.microsoft.com/office/drawing/2014/main" id="{1558F8BD-F58E-436D-966A-6691CD878710}"/>
              </a:ext>
            </a:extLst>
          </p:cNvPr>
          <p:cNvSpPr txBox="1"/>
          <p:nvPr/>
        </p:nvSpPr>
        <p:spPr>
          <a:xfrm>
            <a:off x="6266045" y="4259179"/>
            <a:ext cx="4350619" cy="1569660"/>
          </a:xfrm>
          <a:prstGeom prst="rect">
            <a:avLst/>
          </a:prstGeom>
          <a:noFill/>
        </p:spPr>
        <p:txBody>
          <a:bodyPr wrap="square" rtlCol="0">
            <a:spAutoFit/>
          </a:bodyPr>
          <a:lstStyle/>
          <a:p>
            <a:r>
              <a:rPr lang="zh-CN" altLang="en-US" sz="3200" dirty="0">
                <a:solidFill>
                  <a:srgbClr val="004188"/>
                </a:solidFill>
                <a:latin typeface="方正卡通简体" panose="03000509000000000000" pitchFamily="65" charset="-122"/>
                <a:ea typeface="方正卡通简体" panose="03000509000000000000" pitchFamily="65" charset="-122"/>
              </a:rPr>
              <a:t>罗宇辰 </a:t>
            </a:r>
            <a:r>
              <a:rPr lang="en-US" altLang="zh-CN" sz="3200" dirty="0">
                <a:solidFill>
                  <a:srgbClr val="004188"/>
                </a:solidFill>
                <a:latin typeface="Comic Sans MS" panose="030F0702030302020204" pitchFamily="66" charset="0"/>
                <a:ea typeface="方正卡通简体" panose="03000509000000000000" pitchFamily="65" charset="-122"/>
              </a:rPr>
              <a:t>516030910101</a:t>
            </a:r>
          </a:p>
          <a:p>
            <a:r>
              <a:rPr lang="zh-CN" altLang="en-US" sz="3200" dirty="0">
                <a:solidFill>
                  <a:srgbClr val="004188"/>
                </a:solidFill>
                <a:latin typeface="方正卡通简体" panose="03000509000000000000" pitchFamily="65" charset="-122"/>
                <a:ea typeface="方正卡通简体" panose="03000509000000000000" pitchFamily="65" charset="-122"/>
              </a:rPr>
              <a:t>陈志扬 </a:t>
            </a:r>
            <a:r>
              <a:rPr lang="en-US" altLang="zh-CN" sz="3200" dirty="0">
                <a:solidFill>
                  <a:srgbClr val="004188"/>
                </a:solidFill>
                <a:latin typeface="Comic Sans MS" panose="030F0702030302020204" pitchFamily="66" charset="0"/>
                <a:ea typeface="方正卡通简体" panose="03000509000000000000" pitchFamily="65" charset="-122"/>
              </a:rPr>
              <a:t>516030910347</a:t>
            </a:r>
          </a:p>
          <a:p>
            <a:r>
              <a:rPr lang="zh-CN" altLang="en-US" sz="3200" dirty="0">
                <a:solidFill>
                  <a:srgbClr val="004188"/>
                </a:solidFill>
                <a:latin typeface="方正卡通简体" panose="03000509000000000000" pitchFamily="65" charset="-122"/>
                <a:ea typeface="方正卡通简体" panose="03000509000000000000" pitchFamily="65" charset="-122"/>
              </a:rPr>
              <a:t>陈     诺 </a:t>
            </a:r>
            <a:r>
              <a:rPr lang="en-US" altLang="zh-CN" sz="3200" dirty="0">
                <a:solidFill>
                  <a:srgbClr val="004188"/>
                </a:solidFill>
                <a:latin typeface="Comic Sans MS" panose="030F0702030302020204" pitchFamily="66" charset="0"/>
                <a:ea typeface="方正卡通简体" panose="03000509000000000000" pitchFamily="65" charset="-122"/>
              </a:rPr>
              <a:t>516030910199</a:t>
            </a:r>
            <a:endParaRPr lang="zh-CN" altLang="en-US" sz="3200" dirty="0">
              <a:solidFill>
                <a:srgbClr val="004188"/>
              </a:solidFill>
              <a:latin typeface="Comic Sans MS" panose="030F0702030302020204" pitchFamily="66" charset="0"/>
              <a:ea typeface="方正卡通简体" panose="03000509000000000000" pitchFamily="65" charset="-122"/>
            </a:endParaRPr>
          </a:p>
        </p:txBody>
      </p:sp>
    </p:spTree>
    <p:extLst>
      <p:ext uri="{BB962C8B-B14F-4D97-AF65-F5344CB8AC3E}">
        <p14:creationId xmlns:p14="http://schemas.microsoft.com/office/powerpoint/2010/main" val="367943903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EBCC89A-C66A-4C72-96A1-8105DD8E5760}"/>
              </a:ext>
            </a:extLst>
          </p:cNvPr>
          <p:cNvPicPr>
            <a:picLocks noChangeAspect="1"/>
          </p:cNvPicPr>
          <p:nvPr/>
        </p:nvPicPr>
        <p:blipFill>
          <a:blip r:embed="rId3">
            <a:duotone>
              <a:prstClr val="black"/>
              <a:schemeClr val="accent5">
                <a:tint val="45000"/>
                <a:satMod val="400000"/>
              </a:schemeClr>
            </a:duotone>
          </a:blip>
          <a:stretch>
            <a:fillRect/>
          </a:stretch>
        </p:blipFill>
        <p:spPr>
          <a:xfrm>
            <a:off x="4349088" y="1234911"/>
            <a:ext cx="778094" cy="3230841"/>
          </a:xfrm>
          <a:prstGeom prst="rect">
            <a:avLst/>
          </a:prstGeom>
        </p:spPr>
      </p:pic>
      <p:pic>
        <p:nvPicPr>
          <p:cNvPr id="3" name="图片 2">
            <a:extLst>
              <a:ext uri="{FF2B5EF4-FFF2-40B4-BE49-F238E27FC236}">
                <a16:creationId xmlns:a16="http://schemas.microsoft.com/office/drawing/2014/main" id="{A0606B91-C36D-458F-A9C0-82EB677DA95A}"/>
              </a:ext>
            </a:extLst>
          </p:cNvPr>
          <p:cNvPicPr>
            <a:picLocks noChangeAspect="1"/>
          </p:cNvPicPr>
          <p:nvPr/>
        </p:nvPicPr>
        <p:blipFill>
          <a:blip r:embed="rId3">
            <a:duotone>
              <a:schemeClr val="accent5">
                <a:shade val="45000"/>
                <a:satMod val="135000"/>
              </a:schemeClr>
              <a:prstClr val="white"/>
            </a:duotone>
          </a:blip>
          <a:stretch>
            <a:fillRect/>
          </a:stretch>
        </p:blipFill>
        <p:spPr>
          <a:xfrm flipV="1">
            <a:off x="7282395" y="1234910"/>
            <a:ext cx="778094" cy="3230841"/>
          </a:xfrm>
          <a:prstGeom prst="rect">
            <a:avLst/>
          </a:prstGeom>
        </p:spPr>
      </p:pic>
      <p:pic>
        <p:nvPicPr>
          <p:cNvPr id="4" name="图片 3" descr="图片包含 室内&#10;&#10;已生成高可信度的说明">
            <a:extLst>
              <a:ext uri="{FF2B5EF4-FFF2-40B4-BE49-F238E27FC236}">
                <a16:creationId xmlns:a16="http://schemas.microsoft.com/office/drawing/2014/main" id="{7F5B676A-E65E-44C2-B709-9439C04BCE2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3960" y="2194667"/>
            <a:ext cx="2059338" cy="2588646"/>
          </a:xfrm>
          <a:prstGeom prst="rect">
            <a:avLst/>
          </a:prstGeom>
        </p:spPr>
      </p:pic>
      <p:sp>
        <p:nvSpPr>
          <p:cNvPr id="7" name="矩形 6">
            <a:extLst>
              <a:ext uri="{FF2B5EF4-FFF2-40B4-BE49-F238E27FC236}">
                <a16:creationId xmlns:a16="http://schemas.microsoft.com/office/drawing/2014/main" id="{38304B6D-AF59-4A8F-8D2E-C9A38BF021C0}"/>
              </a:ext>
            </a:extLst>
          </p:cNvPr>
          <p:cNvSpPr/>
          <p:nvPr/>
        </p:nvSpPr>
        <p:spPr>
          <a:xfrm>
            <a:off x="667564" y="2485308"/>
            <a:ext cx="3159853" cy="551626"/>
          </a:xfrm>
          <a:prstGeom prst="rect">
            <a:avLst/>
          </a:prstGeom>
        </p:spPr>
        <p:txBody>
          <a:bodyPr wrap="square">
            <a:spAutoFit/>
          </a:bodyPr>
          <a:lstStyle/>
          <a:p>
            <a:pPr>
              <a:lnSpc>
                <a:spcPct val="150000"/>
              </a:lnSpc>
            </a:pPr>
            <a:r>
              <a:rPr lang="en-US" altLang="zh-CN" sz="1050" dirty="0"/>
              <a:t>5.</a:t>
            </a:r>
            <a:r>
              <a:rPr lang="zh-CN" altLang="en-US" sz="1050" dirty="0"/>
              <a:t>能够支持用户通过基于 </a:t>
            </a:r>
            <a:r>
              <a:rPr lang="en-US" altLang="zh-CN" sz="1050" dirty="0"/>
              <a:t>VR </a:t>
            </a:r>
            <a:r>
              <a:rPr lang="zh-CN" altLang="en-US" sz="1050" dirty="0"/>
              <a:t>的交互，自由地从一张白纸折叠出一定的折纸作品</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8633E1C-B507-47FA-A197-8C2221D194D0}"/>
              </a:ext>
            </a:extLst>
          </p:cNvPr>
          <p:cNvPicPr>
            <a:picLocks noChangeAspect="1"/>
          </p:cNvPicPr>
          <p:nvPr/>
        </p:nvPicPr>
        <p:blipFill>
          <a:blip r:embed="rId5"/>
          <a:stretch>
            <a:fillRect/>
          </a:stretch>
        </p:blipFill>
        <p:spPr>
          <a:xfrm>
            <a:off x="4171670" y="4531109"/>
            <a:ext cx="4456125" cy="516600"/>
          </a:xfrm>
          <a:prstGeom prst="rect">
            <a:avLst/>
          </a:prstGeom>
        </p:spPr>
      </p:pic>
      <p:pic>
        <p:nvPicPr>
          <p:cNvPr id="10" name="图片 9">
            <a:extLst>
              <a:ext uri="{FF2B5EF4-FFF2-40B4-BE49-F238E27FC236}">
                <a16:creationId xmlns:a16="http://schemas.microsoft.com/office/drawing/2014/main" id="{8D56AED7-7E5D-473B-BBCC-5273D31A92D9}"/>
              </a:ext>
            </a:extLst>
          </p:cNvPr>
          <p:cNvPicPr>
            <a:picLocks noChangeAspect="1"/>
          </p:cNvPicPr>
          <p:nvPr/>
        </p:nvPicPr>
        <p:blipFill>
          <a:blip r:embed="rId6"/>
          <a:stretch>
            <a:fillRect/>
          </a:stretch>
        </p:blipFill>
        <p:spPr>
          <a:xfrm flipH="1">
            <a:off x="8627795" y="4550934"/>
            <a:ext cx="3676499" cy="490933"/>
          </a:xfrm>
          <a:prstGeom prst="rect">
            <a:avLst/>
          </a:prstGeom>
        </p:spPr>
      </p:pic>
      <p:pic>
        <p:nvPicPr>
          <p:cNvPr id="11" name="图片 10">
            <a:extLst>
              <a:ext uri="{FF2B5EF4-FFF2-40B4-BE49-F238E27FC236}">
                <a16:creationId xmlns:a16="http://schemas.microsoft.com/office/drawing/2014/main" id="{148997CC-A6C3-4508-A9A1-B8EC218E0D2B}"/>
              </a:ext>
            </a:extLst>
          </p:cNvPr>
          <p:cNvPicPr>
            <a:picLocks noChangeAspect="1"/>
          </p:cNvPicPr>
          <p:nvPr/>
        </p:nvPicPr>
        <p:blipFill>
          <a:blip r:embed="rId5"/>
          <a:stretch>
            <a:fillRect/>
          </a:stretch>
        </p:blipFill>
        <p:spPr>
          <a:xfrm>
            <a:off x="1461244" y="5225314"/>
            <a:ext cx="3133172" cy="363230"/>
          </a:xfrm>
          <a:prstGeom prst="rect">
            <a:avLst/>
          </a:prstGeom>
        </p:spPr>
      </p:pic>
      <p:pic>
        <p:nvPicPr>
          <p:cNvPr id="12" name="图片 11">
            <a:extLst>
              <a:ext uri="{FF2B5EF4-FFF2-40B4-BE49-F238E27FC236}">
                <a16:creationId xmlns:a16="http://schemas.microsoft.com/office/drawing/2014/main" id="{F11C5117-A81D-449A-A0BA-F99DCA42B011}"/>
              </a:ext>
            </a:extLst>
          </p:cNvPr>
          <p:cNvPicPr>
            <a:picLocks noChangeAspect="1"/>
          </p:cNvPicPr>
          <p:nvPr/>
        </p:nvPicPr>
        <p:blipFill>
          <a:blip r:embed="rId5"/>
          <a:stretch>
            <a:fillRect/>
          </a:stretch>
        </p:blipFill>
        <p:spPr>
          <a:xfrm>
            <a:off x="6107883" y="5301502"/>
            <a:ext cx="3133172" cy="363230"/>
          </a:xfrm>
          <a:prstGeom prst="rect">
            <a:avLst/>
          </a:prstGeom>
        </p:spPr>
      </p:pic>
      <p:grpSp>
        <p:nvGrpSpPr>
          <p:cNvPr id="13" name="组合 12">
            <a:extLst>
              <a:ext uri="{FF2B5EF4-FFF2-40B4-BE49-F238E27FC236}">
                <a16:creationId xmlns:a16="http://schemas.microsoft.com/office/drawing/2014/main" id="{1006C747-45DC-4343-A96C-325E53074FA5}"/>
              </a:ext>
            </a:extLst>
          </p:cNvPr>
          <p:cNvGrpSpPr/>
          <p:nvPr/>
        </p:nvGrpSpPr>
        <p:grpSpPr>
          <a:xfrm>
            <a:off x="286699" y="349853"/>
            <a:ext cx="2338514" cy="940900"/>
            <a:chOff x="286699" y="349853"/>
            <a:chExt cx="2338514" cy="940900"/>
          </a:xfrm>
        </p:grpSpPr>
        <p:pic>
          <p:nvPicPr>
            <p:cNvPr id="14" name="图片 13">
              <a:extLst>
                <a:ext uri="{FF2B5EF4-FFF2-40B4-BE49-F238E27FC236}">
                  <a16:creationId xmlns:a16="http://schemas.microsoft.com/office/drawing/2014/main" id="{A6D50D2E-E4A9-488B-9175-0743B1761719}"/>
                </a:ext>
              </a:extLst>
            </p:cNvPr>
            <p:cNvPicPr>
              <a:picLocks noChangeAspect="1"/>
            </p:cNvPicPr>
            <p:nvPr userDrawn="1"/>
          </p:nvPicPr>
          <p:blipFill>
            <a:blip r:embed="rId7">
              <a:duotone>
                <a:prstClr val="black"/>
                <a:schemeClr val="accent5">
                  <a:tint val="45000"/>
                  <a:satMod val="400000"/>
                </a:schemeClr>
              </a:duotone>
              <a:lum bright="20000" contrast="-40000"/>
            </a:blip>
            <a:stretch>
              <a:fillRect/>
            </a:stretch>
          </p:blipFill>
          <p:spPr>
            <a:xfrm>
              <a:off x="286699" y="349853"/>
              <a:ext cx="2338514" cy="940900"/>
            </a:xfrm>
            <a:prstGeom prst="rect">
              <a:avLst/>
            </a:prstGeom>
          </p:spPr>
        </p:pic>
        <p:sp>
          <p:nvSpPr>
            <p:cNvPr id="15" name="矩形 14">
              <a:extLst>
                <a:ext uri="{FF2B5EF4-FFF2-40B4-BE49-F238E27FC236}">
                  <a16:creationId xmlns:a16="http://schemas.microsoft.com/office/drawing/2014/main" id="{6FA6DCE8-17DD-4813-BF4D-8165F8458AEA}"/>
                </a:ext>
              </a:extLst>
            </p:cNvPr>
            <p:cNvSpPr/>
            <p:nvPr userDrawn="1"/>
          </p:nvSpPr>
          <p:spPr>
            <a:xfrm>
              <a:off x="350752" y="531321"/>
              <a:ext cx="2132315"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预期目标</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基本要求</a:t>
              </a:r>
            </a:p>
          </p:txBody>
        </p:sp>
      </p:grpSp>
      <p:pic>
        <p:nvPicPr>
          <p:cNvPr id="16" name="图片 15">
            <a:extLst>
              <a:ext uri="{FF2B5EF4-FFF2-40B4-BE49-F238E27FC236}">
                <a16:creationId xmlns:a16="http://schemas.microsoft.com/office/drawing/2014/main" id="{D18B9258-58EE-4925-8B5F-C5B8779A02A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17" name="图片 16">
            <a:extLst>
              <a:ext uri="{FF2B5EF4-FFF2-40B4-BE49-F238E27FC236}">
                <a16:creationId xmlns:a16="http://schemas.microsoft.com/office/drawing/2014/main" id="{85424D26-DCBD-4FA9-AA38-365D5598734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18" name="图片 17">
            <a:extLst>
              <a:ext uri="{FF2B5EF4-FFF2-40B4-BE49-F238E27FC236}">
                <a16:creationId xmlns:a16="http://schemas.microsoft.com/office/drawing/2014/main" id="{CFE6759D-0325-4FF9-9100-C6AB0BAD5C5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986793" y="840976"/>
            <a:ext cx="1318954" cy="624140"/>
          </a:xfrm>
          <a:prstGeom prst="rect">
            <a:avLst/>
          </a:prstGeom>
        </p:spPr>
      </p:pic>
      <p:pic>
        <p:nvPicPr>
          <p:cNvPr id="19" name="图片 18">
            <a:extLst>
              <a:ext uri="{FF2B5EF4-FFF2-40B4-BE49-F238E27FC236}">
                <a16:creationId xmlns:a16="http://schemas.microsoft.com/office/drawing/2014/main" id="{E5C47C27-E17F-4BFB-A61D-93F5B1BB0D6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pic>
        <p:nvPicPr>
          <p:cNvPr id="6" name="图片 5">
            <a:extLst>
              <a:ext uri="{FF2B5EF4-FFF2-40B4-BE49-F238E27FC236}">
                <a16:creationId xmlns:a16="http://schemas.microsoft.com/office/drawing/2014/main" id="{89BDD843-4F54-4B9E-99EE-E974284C2A48}"/>
              </a:ext>
            </a:extLst>
          </p:cNvPr>
          <p:cNvPicPr>
            <a:picLocks noChangeAspect="1"/>
          </p:cNvPicPr>
          <p:nvPr/>
        </p:nvPicPr>
        <p:blipFill>
          <a:blip r:embed="rId12"/>
          <a:stretch>
            <a:fillRect/>
          </a:stretch>
        </p:blipFill>
        <p:spPr>
          <a:xfrm>
            <a:off x="8076624" y="1864636"/>
            <a:ext cx="3879810" cy="2601115"/>
          </a:xfrm>
          <a:prstGeom prst="rect">
            <a:avLst/>
          </a:prstGeom>
        </p:spPr>
      </p:pic>
      <p:pic>
        <p:nvPicPr>
          <p:cNvPr id="24" name="图片 23">
            <a:extLst>
              <a:ext uri="{FF2B5EF4-FFF2-40B4-BE49-F238E27FC236}">
                <a16:creationId xmlns:a16="http://schemas.microsoft.com/office/drawing/2014/main" id="{B5C91FD4-4335-4552-9877-D3092BAE51BF}"/>
              </a:ext>
            </a:extLst>
          </p:cNvPr>
          <p:cNvPicPr>
            <a:picLocks noChangeAspect="1"/>
          </p:cNvPicPr>
          <p:nvPr/>
        </p:nvPicPr>
        <p:blipFill>
          <a:blip r:embed="rId6"/>
          <a:stretch>
            <a:fillRect/>
          </a:stretch>
        </p:blipFill>
        <p:spPr>
          <a:xfrm>
            <a:off x="112294" y="4480883"/>
            <a:ext cx="4513500" cy="602700"/>
          </a:xfrm>
          <a:prstGeom prst="rect">
            <a:avLst/>
          </a:prstGeom>
        </p:spPr>
      </p:pic>
    </p:spTree>
    <p:extLst>
      <p:ext uri="{BB962C8B-B14F-4D97-AF65-F5344CB8AC3E}">
        <p14:creationId xmlns:p14="http://schemas.microsoft.com/office/powerpoint/2010/main" val="607910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6B301CC-B858-481C-894E-3AA1A2430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7033" y="2446948"/>
            <a:ext cx="2977988" cy="2552561"/>
          </a:xfrm>
          <a:prstGeom prst="rect">
            <a:avLst/>
          </a:prstGeom>
        </p:spPr>
      </p:pic>
      <p:pic>
        <p:nvPicPr>
          <p:cNvPr id="8" name="图片 7">
            <a:extLst>
              <a:ext uri="{FF2B5EF4-FFF2-40B4-BE49-F238E27FC236}">
                <a16:creationId xmlns:a16="http://schemas.microsoft.com/office/drawing/2014/main" id="{EFB69302-049B-43BE-BE13-EC4ED31CC2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8149" y="2441182"/>
            <a:ext cx="2977988" cy="2552561"/>
          </a:xfrm>
          <a:prstGeom prst="rect">
            <a:avLst/>
          </a:prstGeom>
        </p:spPr>
      </p:pic>
      <p:pic>
        <p:nvPicPr>
          <p:cNvPr id="2" name="图片 1">
            <a:extLst>
              <a:ext uri="{FF2B5EF4-FFF2-40B4-BE49-F238E27FC236}">
                <a16:creationId xmlns:a16="http://schemas.microsoft.com/office/drawing/2014/main" id="{90DD2076-68F5-47D8-A897-D27B1984406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39780" y="859463"/>
            <a:ext cx="2634143" cy="4010346"/>
          </a:xfrm>
          <a:prstGeom prst="rect">
            <a:avLst/>
          </a:prstGeom>
        </p:spPr>
      </p:pic>
      <p:grpSp>
        <p:nvGrpSpPr>
          <p:cNvPr id="12" name="组合 11">
            <a:extLst>
              <a:ext uri="{FF2B5EF4-FFF2-40B4-BE49-F238E27FC236}">
                <a16:creationId xmlns:a16="http://schemas.microsoft.com/office/drawing/2014/main" id="{4C8BA5CD-A831-4880-A00E-B1AAF3812F7F}"/>
              </a:ext>
            </a:extLst>
          </p:cNvPr>
          <p:cNvGrpSpPr/>
          <p:nvPr/>
        </p:nvGrpSpPr>
        <p:grpSpPr>
          <a:xfrm>
            <a:off x="7257006" y="1170827"/>
            <a:ext cx="4427438" cy="2095100"/>
            <a:chOff x="7179154" y="2211076"/>
            <a:chExt cx="4427438" cy="2095100"/>
          </a:xfrm>
        </p:grpSpPr>
        <p:pic>
          <p:nvPicPr>
            <p:cNvPr id="3" name="图片 2">
              <a:extLst>
                <a:ext uri="{FF2B5EF4-FFF2-40B4-BE49-F238E27FC236}">
                  <a16:creationId xmlns:a16="http://schemas.microsoft.com/office/drawing/2014/main" id="{E96F3A7D-B71C-4586-A0D6-FEF82D044833}"/>
                </a:ext>
              </a:extLst>
            </p:cNvPr>
            <p:cNvPicPr>
              <a:picLocks noChangeAspect="1"/>
            </p:cNvPicPr>
            <p:nvPr/>
          </p:nvPicPr>
          <p:blipFill>
            <a:blip r:embed="rId6"/>
            <a:stretch>
              <a:fillRect/>
            </a:stretch>
          </p:blipFill>
          <p:spPr>
            <a:xfrm>
              <a:off x="7179154" y="2211076"/>
              <a:ext cx="4427438" cy="2095100"/>
            </a:xfrm>
            <a:prstGeom prst="rect">
              <a:avLst/>
            </a:prstGeom>
          </p:spPr>
        </p:pic>
        <p:sp>
          <p:nvSpPr>
            <p:cNvPr id="6" name="矩形 5">
              <a:extLst>
                <a:ext uri="{FF2B5EF4-FFF2-40B4-BE49-F238E27FC236}">
                  <a16:creationId xmlns:a16="http://schemas.microsoft.com/office/drawing/2014/main" id="{DC844FE1-B140-42FB-95DC-08EA1E64B2AB}"/>
                </a:ext>
              </a:extLst>
            </p:cNvPr>
            <p:cNvSpPr/>
            <p:nvPr/>
          </p:nvSpPr>
          <p:spPr>
            <a:xfrm>
              <a:off x="8086349" y="2855738"/>
              <a:ext cx="2715237" cy="253916"/>
            </a:xfrm>
            <a:prstGeom prst="rect">
              <a:avLst/>
            </a:prstGeom>
          </p:spPr>
          <p:txBody>
            <a:bodyPr wrap="square">
              <a:spAutoFit/>
            </a:bodyPr>
            <a:lstStyle/>
            <a:p>
              <a:r>
                <a:rPr lang="en-US" altLang="zh-CN" sz="1050" dirty="0"/>
                <a:t>2. </a:t>
              </a:r>
              <a:r>
                <a:rPr lang="zh-CN" altLang="en-US" sz="1050" dirty="0"/>
                <a:t>支持有弧度的折纸</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A339F49D-BBF7-494A-8EA3-7C5A47633DA6}"/>
              </a:ext>
            </a:extLst>
          </p:cNvPr>
          <p:cNvGrpSpPr/>
          <p:nvPr/>
        </p:nvGrpSpPr>
        <p:grpSpPr>
          <a:xfrm>
            <a:off x="1072913" y="1297975"/>
            <a:ext cx="3747143" cy="1555614"/>
            <a:chOff x="1227774" y="2311104"/>
            <a:chExt cx="3747143" cy="1555614"/>
          </a:xfrm>
        </p:grpSpPr>
        <p:pic>
          <p:nvPicPr>
            <p:cNvPr id="5" name="图片 4">
              <a:extLst>
                <a:ext uri="{FF2B5EF4-FFF2-40B4-BE49-F238E27FC236}">
                  <a16:creationId xmlns:a16="http://schemas.microsoft.com/office/drawing/2014/main" id="{94A3B112-2838-4A59-B333-1A5A73C03045}"/>
                </a:ext>
              </a:extLst>
            </p:cNvPr>
            <p:cNvPicPr>
              <a:picLocks noChangeAspect="1"/>
            </p:cNvPicPr>
            <p:nvPr/>
          </p:nvPicPr>
          <p:blipFill>
            <a:blip r:embed="rId7"/>
            <a:stretch>
              <a:fillRect/>
            </a:stretch>
          </p:blipFill>
          <p:spPr>
            <a:xfrm>
              <a:off x="1227774" y="2311104"/>
              <a:ext cx="3747143" cy="1555614"/>
            </a:xfrm>
            <a:prstGeom prst="rect">
              <a:avLst/>
            </a:prstGeom>
          </p:spPr>
        </p:pic>
        <p:sp>
          <p:nvSpPr>
            <p:cNvPr id="7" name="矩形 6">
              <a:extLst>
                <a:ext uri="{FF2B5EF4-FFF2-40B4-BE49-F238E27FC236}">
                  <a16:creationId xmlns:a16="http://schemas.microsoft.com/office/drawing/2014/main" id="{28AB1AD2-D371-4EAD-93C4-65A840D5AFC0}"/>
                </a:ext>
              </a:extLst>
            </p:cNvPr>
            <p:cNvSpPr/>
            <p:nvPr/>
          </p:nvSpPr>
          <p:spPr>
            <a:xfrm>
              <a:off x="2175336" y="2855738"/>
              <a:ext cx="1852018" cy="253916"/>
            </a:xfrm>
            <a:prstGeom prst="rect">
              <a:avLst/>
            </a:prstGeom>
          </p:spPr>
          <p:txBody>
            <a:bodyPr wrap="square">
              <a:spAutoFit/>
            </a:bodyPr>
            <a:lstStyle/>
            <a:p>
              <a:r>
                <a:rPr lang="en-US" altLang="zh-CN" sz="1050" dirty="0"/>
                <a:t>1. </a:t>
              </a:r>
              <a:r>
                <a:rPr lang="zh-CN" altLang="en-US" sz="1050" dirty="0"/>
                <a:t>支持密铺 </a:t>
              </a:r>
              <a:r>
                <a:rPr lang="en-US" altLang="zh-CN" sz="1050" dirty="0"/>
                <a:t>tessellation </a:t>
              </a:r>
              <a:r>
                <a:rPr lang="zh-CN" altLang="en-US" sz="1050" dirty="0"/>
                <a:t>折纸</a:t>
              </a:r>
              <a:endParaRPr lang="zh-CN" altLang="en-US" sz="1050" dirty="0">
                <a:solidFill>
                  <a:srgbClr val="50A0BA"/>
                </a:solidFill>
                <a:latin typeface="微软雅黑" panose="020B0503020204020204" pitchFamily="34" charset="-122"/>
                <a:ea typeface="微软雅黑" panose="020B0503020204020204" pitchFamily="34" charset="-122"/>
              </a:endParaRPr>
            </a:p>
          </p:txBody>
        </p:sp>
      </p:grpSp>
      <p:pic>
        <p:nvPicPr>
          <p:cNvPr id="9" name="图片 8">
            <a:extLst>
              <a:ext uri="{FF2B5EF4-FFF2-40B4-BE49-F238E27FC236}">
                <a16:creationId xmlns:a16="http://schemas.microsoft.com/office/drawing/2014/main" id="{ABA5A291-32EC-4FDD-8A4F-59E290DD70E5}"/>
              </a:ext>
            </a:extLst>
          </p:cNvPr>
          <p:cNvPicPr>
            <a:picLocks noChangeAspect="1"/>
          </p:cNvPicPr>
          <p:nvPr/>
        </p:nvPicPr>
        <p:blipFill>
          <a:blip r:embed="rId8"/>
          <a:stretch>
            <a:fillRect/>
          </a:stretch>
        </p:blipFill>
        <p:spPr>
          <a:xfrm>
            <a:off x="112294" y="4480883"/>
            <a:ext cx="4513500" cy="602700"/>
          </a:xfrm>
          <a:prstGeom prst="rect">
            <a:avLst/>
          </a:prstGeom>
        </p:spPr>
      </p:pic>
      <p:pic>
        <p:nvPicPr>
          <p:cNvPr id="10" name="图片 9">
            <a:extLst>
              <a:ext uri="{FF2B5EF4-FFF2-40B4-BE49-F238E27FC236}">
                <a16:creationId xmlns:a16="http://schemas.microsoft.com/office/drawing/2014/main" id="{28633E1C-B507-47FA-A197-8C2221D194D0}"/>
              </a:ext>
            </a:extLst>
          </p:cNvPr>
          <p:cNvPicPr>
            <a:picLocks noChangeAspect="1"/>
          </p:cNvPicPr>
          <p:nvPr/>
        </p:nvPicPr>
        <p:blipFill>
          <a:blip r:embed="rId9"/>
          <a:stretch>
            <a:fillRect/>
          </a:stretch>
        </p:blipFill>
        <p:spPr>
          <a:xfrm>
            <a:off x="4171670" y="4531109"/>
            <a:ext cx="4456125" cy="516600"/>
          </a:xfrm>
          <a:prstGeom prst="rect">
            <a:avLst/>
          </a:prstGeom>
        </p:spPr>
      </p:pic>
      <p:pic>
        <p:nvPicPr>
          <p:cNvPr id="13" name="图片 12">
            <a:extLst>
              <a:ext uri="{FF2B5EF4-FFF2-40B4-BE49-F238E27FC236}">
                <a16:creationId xmlns:a16="http://schemas.microsoft.com/office/drawing/2014/main" id="{8D56AED7-7E5D-473B-BBCC-5273D31A92D9}"/>
              </a:ext>
            </a:extLst>
          </p:cNvPr>
          <p:cNvPicPr>
            <a:picLocks noChangeAspect="1"/>
          </p:cNvPicPr>
          <p:nvPr/>
        </p:nvPicPr>
        <p:blipFill>
          <a:blip r:embed="rId8"/>
          <a:stretch>
            <a:fillRect/>
          </a:stretch>
        </p:blipFill>
        <p:spPr>
          <a:xfrm flipH="1">
            <a:off x="8627795" y="4550934"/>
            <a:ext cx="3676499" cy="490933"/>
          </a:xfrm>
          <a:prstGeom prst="rect">
            <a:avLst/>
          </a:prstGeom>
        </p:spPr>
      </p:pic>
      <p:pic>
        <p:nvPicPr>
          <p:cNvPr id="14" name="图片 13">
            <a:extLst>
              <a:ext uri="{FF2B5EF4-FFF2-40B4-BE49-F238E27FC236}">
                <a16:creationId xmlns:a16="http://schemas.microsoft.com/office/drawing/2014/main" id="{148997CC-A6C3-4508-A9A1-B8EC218E0D2B}"/>
              </a:ext>
            </a:extLst>
          </p:cNvPr>
          <p:cNvPicPr>
            <a:picLocks noChangeAspect="1"/>
          </p:cNvPicPr>
          <p:nvPr/>
        </p:nvPicPr>
        <p:blipFill>
          <a:blip r:embed="rId9"/>
          <a:stretch>
            <a:fillRect/>
          </a:stretch>
        </p:blipFill>
        <p:spPr>
          <a:xfrm>
            <a:off x="1461244" y="5225314"/>
            <a:ext cx="3133172" cy="363230"/>
          </a:xfrm>
          <a:prstGeom prst="rect">
            <a:avLst/>
          </a:prstGeom>
        </p:spPr>
      </p:pic>
      <p:pic>
        <p:nvPicPr>
          <p:cNvPr id="15" name="图片 14">
            <a:extLst>
              <a:ext uri="{FF2B5EF4-FFF2-40B4-BE49-F238E27FC236}">
                <a16:creationId xmlns:a16="http://schemas.microsoft.com/office/drawing/2014/main" id="{F11C5117-A81D-449A-A0BA-F99DCA42B011}"/>
              </a:ext>
            </a:extLst>
          </p:cNvPr>
          <p:cNvPicPr>
            <a:picLocks noChangeAspect="1"/>
          </p:cNvPicPr>
          <p:nvPr/>
        </p:nvPicPr>
        <p:blipFill>
          <a:blip r:embed="rId9"/>
          <a:stretch>
            <a:fillRect/>
          </a:stretch>
        </p:blipFill>
        <p:spPr>
          <a:xfrm>
            <a:off x="6107883" y="5301502"/>
            <a:ext cx="3133172" cy="363230"/>
          </a:xfrm>
          <a:prstGeom prst="rect">
            <a:avLst/>
          </a:prstGeom>
        </p:spPr>
      </p:pic>
      <p:pic>
        <p:nvPicPr>
          <p:cNvPr id="19" name="图片 18">
            <a:extLst>
              <a:ext uri="{FF2B5EF4-FFF2-40B4-BE49-F238E27FC236}">
                <a16:creationId xmlns:a16="http://schemas.microsoft.com/office/drawing/2014/main" id="{D18B9258-58EE-4925-8B5F-C5B8779A02A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0" name="图片 19">
            <a:extLst>
              <a:ext uri="{FF2B5EF4-FFF2-40B4-BE49-F238E27FC236}">
                <a16:creationId xmlns:a16="http://schemas.microsoft.com/office/drawing/2014/main" id="{85424D26-DCBD-4FA9-AA38-365D5598734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1" name="图片 20">
            <a:extLst>
              <a:ext uri="{FF2B5EF4-FFF2-40B4-BE49-F238E27FC236}">
                <a16:creationId xmlns:a16="http://schemas.microsoft.com/office/drawing/2014/main" id="{CFE6759D-0325-4FF9-9100-C6AB0BAD5C5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22" name="图片 21">
            <a:extLst>
              <a:ext uri="{FF2B5EF4-FFF2-40B4-BE49-F238E27FC236}">
                <a16:creationId xmlns:a16="http://schemas.microsoft.com/office/drawing/2014/main" id="{E5C47C27-E17F-4BFB-A61D-93F5B1BB0D6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grpSp>
        <p:nvGrpSpPr>
          <p:cNvPr id="26" name="组合 25">
            <a:extLst>
              <a:ext uri="{FF2B5EF4-FFF2-40B4-BE49-F238E27FC236}">
                <a16:creationId xmlns:a16="http://schemas.microsoft.com/office/drawing/2014/main" id="{9D34D900-0B29-4FE0-BDB6-6F50C64DEC78}"/>
              </a:ext>
            </a:extLst>
          </p:cNvPr>
          <p:cNvGrpSpPr/>
          <p:nvPr/>
        </p:nvGrpSpPr>
        <p:grpSpPr>
          <a:xfrm>
            <a:off x="286699" y="349853"/>
            <a:ext cx="2338514" cy="940900"/>
            <a:chOff x="286699" y="349853"/>
            <a:chExt cx="2338514" cy="940900"/>
          </a:xfrm>
        </p:grpSpPr>
        <p:pic>
          <p:nvPicPr>
            <p:cNvPr id="27" name="图片 26">
              <a:extLst>
                <a:ext uri="{FF2B5EF4-FFF2-40B4-BE49-F238E27FC236}">
                  <a16:creationId xmlns:a16="http://schemas.microsoft.com/office/drawing/2014/main" id="{FF76FA30-869B-4801-89E6-86BA17A3B509}"/>
                </a:ext>
              </a:extLst>
            </p:cNvPr>
            <p:cNvPicPr>
              <a:picLocks noChangeAspect="1"/>
            </p:cNvPicPr>
            <p:nvPr userDrawn="1"/>
          </p:nvPicPr>
          <p:blipFill>
            <a:blip r:embed="rId13">
              <a:duotone>
                <a:prstClr val="black"/>
                <a:schemeClr val="accent5">
                  <a:tint val="45000"/>
                  <a:satMod val="400000"/>
                </a:schemeClr>
              </a:duotone>
              <a:lum bright="20000" contrast="-40000"/>
            </a:blip>
            <a:stretch>
              <a:fillRect/>
            </a:stretch>
          </p:blipFill>
          <p:spPr>
            <a:xfrm>
              <a:off x="286699" y="349853"/>
              <a:ext cx="2338514" cy="940900"/>
            </a:xfrm>
            <a:prstGeom prst="rect">
              <a:avLst/>
            </a:prstGeom>
          </p:spPr>
        </p:pic>
        <p:sp>
          <p:nvSpPr>
            <p:cNvPr id="28" name="矩形 27">
              <a:extLst>
                <a:ext uri="{FF2B5EF4-FFF2-40B4-BE49-F238E27FC236}">
                  <a16:creationId xmlns:a16="http://schemas.microsoft.com/office/drawing/2014/main" id="{DA29C87F-E643-4A83-8FD1-CDF5BA4CF892}"/>
                </a:ext>
              </a:extLst>
            </p:cNvPr>
            <p:cNvSpPr/>
            <p:nvPr userDrawn="1"/>
          </p:nvSpPr>
          <p:spPr>
            <a:xfrm>
              <a:off x="350752" y="531321"/>
              <a:ext cx="2132315"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预期目标</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进阶要求</a:t>
              </a:r>
            </a:p>
          </p:txBody>
        </p:sp>
      </p:grpSp>
    </p:spTree>
    <p:extLst>
      <p:ext uri="{BB962C8B-B14F-4D97-AF65-F5344CB8AC3E}">
        <p14:creationId xmlns:p14="http://schemas.microsoft.com/office/powerpoint/2010/main" val="323449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95EFBDB-9DCD-4D84-9103-FBB210A6D3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1214" y="3352209"/>
            <a:ext cx="1276734" cy="1462279"/>
          </a:xfrm>
          <a:prstGeom prst="rect">
            <a:avLst/>
          </a:prstGeom>
        </p:spPr>
      </p:pic>
      <p:pic>
        <p:nvPicPr>
          <p:cNvPr id="7" name="图片 6">
            <a:extLst>
              <a:ext uri="{FF2B5EF4-FFF2-40B4-BE49-F238E27FC236}">
                <a16:creationId xmlns:a16="http://schemas.microsoft.com/office/drawing/2014/main" id="{9CE970F9-6DC7-4BA5-8627-1592232BB1AD}"/>
              </a:ext>
            </a:extLst>
          </p:cNvPr>
          <p:cNvPicPr>
            <a:picLocks noChangeAspect="1"/>
          </p:cNvPicPr>
          <p:nvPr/>
        </p:nvPicPr>
        <p:blipFill>
          <a:blip r:embed="rId4"/>
          <a:stretch>
            <a:fillRect/>
          </a:stretch>
        </p:blipFill>
        <p:spPr>
          <a:xfrm>
            <a:off x="80916" y="4406039"/>
            <a:ext cx="4513500" cy="602700"/>
          </a:xfrm>
          <a:prstGeom prst="rect">
            <a:avLst/>
          </a:prstGeom>
        </p:spPr>
      </p:pic>
      <p:pic>
        <p:nvPicPr>
          <p:cNvPr id="8" name="图片 7">
            <a:extLst>
              <a:ext uri="{FF2B5EF4-FFF2-40B4-BE49-F238E27FC236}">
                <a16:creationId xmlns:a16="http://schemas.microsoft.com/office/drawing/2014/main" id="{773A1A3C-EEB9-4A50-912C-40BB20DE2BF6}"/>
              </a:ext>
            </a:extLst>
          </p:cNvPr>
          <p:cNvPicPr>
            <a:picLocks noChangeAspect="1"/>
          </p:cNvPicPr>
          <p:nvPr/>
        </p:nvPicPr>
        <p:blipFill>
          <a:blip r:embed="rId5"/>
          <a:stretch>
            <a:fillRect/>
          </a:stretch>
        </p:blipFill>
        <p:spPr>
          <a:xfrm>
            <a:off x="4171670" y="4531109"/>
            <a:ext cx="4456125" cy="516600"/>
          </a:xfrm>
          <a:prstGeom prst="rect">
            <a:avLst/>
          </a:prstGeom>
        </p:spPr>
      </p:pic>
      <p:pic>
        <p:nvPicPr>
          <p:cNvPr id="9" name="图片 8">
            <a:extLst>
              <a:ext uri="{FF2B5EF4-FFF2-40B4-BE49-F238E27FC236}">
                <a16:creationId xmlns:a16="http://schemas.microsoft.com/office/drawing/2014/main" id="{D92F3138-B732-4D76-9584-E21C33A28554}"/>
              </a:ext>
            </a:extLst>
          </p:cNvPr>
          <p:cNvPicPr>
            <a:picLocks noChangeAspect="1"/>
          </p:cNvPicPr>
          <p:nvPr/>
        </p:nvPicPr>
        <p:blipFill>
          <a:blip r:embed="rId4"/>
          <a:stretch>
            <a:fillRect/>
          </a:stretch>
        </p:blipFill>
        <p:spPr>
          <a:xfrm flipH="1">
            <a:off x="8627795" y="4550934"/>
            <a:ext cx="3676499" cy="490933"/>
          </a:xfrm>
          <a:prstGeom prst="rect">
            <a:avLst/>
          </a:prstGeom>
        </p:spPr>
      </p:pic>
      <p:pic>
        <p:nvPicPr>
          <p:cNvPr id="10" name="图片 9">
            <a:extLst>
              <a:ext uri="{FF2B5EF4-FFF2-40B4-BE49-F238E27FC236}">
                <a16:creationId xmlns:a16="http://schemas.microsoft.com/office/drawing/2014/main" id="{A60CA936-718D-4010-B0BC-011D14057103}"/>
              </a:ext>
            </a:extLst>
          </p:cNvPr>
          <p:cNvPicPr>
            <a:picLocks noChangeAspect="1"/>
          </p:cNvPicPr>
          <p:nvPr/>
        </p:nvPicPr>
        <p:blipFill>
          <a:blip r:embed="rId5"/>
          <a:stretch>
            <a:fillRect/>
          </a:stretch>
        </p:blipFill>
        <p:spPr>
          <a:xfrm>
            <a:off x="1461244" y="5225314"/>
            <a:ext cx="3133172" cy="363230"/>
          </a:xfrm>
          <a:prstGeom prst="rect">
            <a:avLst/>
          </a:prstGeom>
        </p:spPr>
      </p:pic>
      <p:pic>
        <p:nvPicPr>
          <p:cNvPr id="11" name="图片 10">
            <a:extLst>
              <a:ext uri="{FF2B5EF4-FFF2-40B4-BE49-F238E27FC236}">
                <a16:creationId xmlns:a16="http://schemas.microsoft.com/office/drawing/2014/main" id="{FD410821-E8BE-47D1-87D0-4E1AA57A9488}"/>
              </a:ext>
            </a:extLst>
          </p:cNvPr>
          <p:cNvPicPr>
            <a:picLocks noChangeAspect="1"/>
          </p:cNvPicPr>
          <p:nvPr/>
        </p:nvPicPr>
        <p:blipFill>
          <a:blip r:embed="rId5"/>
          <a:stretch>
            <a:fillRect/>
          </a:stretch>
        </p:blipFill>
        <p:spPr>
          <a:xfrm>
            <a:off x="6107883" y="5301502"/>
            <a:ext cx="3133172" cy="363230"/>
          </a:xfrm>
          <a:prstGeom prst="rect">
            <a:avLst/>
          </a:prstGeom>
        </p:spPr>
      </p:pic>
      <p:sp>
        <p:nvSpPr>
          <p:cNvPr id="12" name="矩形 11">
            <a:extLst>
              <a:ext uri="{FF2B5EF4-FFF2-40B4-BE49-F238E27FC236}">
                <a16:creationId xmlns:a16="http://schemas.microsoft.com/office/drawing/2014/main" id="{5A072425-E0F0-4549-B987-4C577333BCD2}"/>
              </a:ext>
            </a:extLst>
          </p:cNvPr>
          <p:cNvSpPr/>
          <p:nvPr/>
        </p:nvSpPr>
        <p:spPr>
          <a:xfrm>
            <a:off x="2684106" y="3305471"/>
            <a:ext cx="992767" cy="507831"/>
          </a:xfrm>
          <a:prstGeom prst="rect">
            <a:avLst/>
          </a:prstGeom>
        </p:spPr>
        <p:txBody>
          <a:bodyPr wrap="square">
            <a:spAutoFit/>
          </a:bodyPr>
          <a:lstStyle/>
          <a:p>
            <a:endParaRPr lang="zh-CN" altLang="en-US" sz="900" dirty="0">
              <a:solidFill>
                <a:srgbClr val="50A0BA"/>
              </a:solidFill>
              <a:latin typeface="微软雅黑" panose="020B0503020204020204" pitchFamily="34" charset="-122"/>
              <a:ea typeface="微软雅黑" panose="020B0503020204020204" pitchFamily="34" charset="-122"/>
            </a:endParaRPr>
          </a:p>
          <a:p>
            <a:r>
              <a:rPr lang="zh-CN" altLang="en-US" sz="900" dirty="0"/>
              <a:t>支持不同材质的纸张的折叠效果</a:t>
            </a:r>
            <a:endParaRPr lang="zh-CN" altLang="en-US" sz="900" dirty="0">
              <a:solidFill>
                <a:srgbClr val="50A0BA"/>
              </a:solidFill>
              <a:latin typeface="微软雅黑" panose="020B0503020204020204" pitchFamily="34" charset="-122"/>
              <a:ea typeface="微软雅黑" panose="020B0503020204020204" pitchFamily="34" charset="-122"/>
            </a:endParaRPr>
          </a:p>
        </p:txBody>
      </p:sp>
      <p:pic>
        <p:nvPicPr>
          <p:cNvPr id="2" name="图片 1" descr="图片包含 照片&#10;&#10;已生成极高可信度的说明">
            <a:extLst>
              <a:ext uri="{FF2B5EF4-FFF2-40B4-BE49-F238E27FC236}">
                <a16:creationId xmlns:a16="http://schemas.microsoft.com/office/drawing/2014/main" id="{EF9F0DF3-F708-4685-945A-0DDA8245B03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68442" y="3187816"/>
            <a:ext cx="2357947" cy="3244845"/>
          </a:xfrm>
          <a:prstGeom prst="rect">
            <a:avLst/>
          </a:prstGeom>
        </p:spPr>
      </p:pic>
      <p:grpSp>
        <p:nvGrpSpPr>
          <p:cNvPr id="27" name="组合 26">
            <a:extLst>
              <a:ext uri="{FF2B5EF4-FFF2-40B4-BE49-F238E27FC236}">
                <a16:creationId xmlns:a16="http://schemas.microsoft.com/office/drawing/2014/main" id="{4C25D923-2F54-4820-A021-95EFA5B66211}"/>
              </a:ext>
            </a:extLst>
          </p:cNvPr>
          <p:cNvGrpSpPr/>
          <p:nvPr/>
        </p:nvGrpSpPr>
        <p:grpSpPr>
          <a:xfrm>
            <a:off x="2588783" y="2404087"/>
            <a:ext cx="1112268" cy="971700"/>
            <a:chOff x="2588783" y="2404087"/>
            <a:chExt cx="1112268" cy="971700"/>
          </a:xfrm>
        </p:grpSpPr>
        <p:pic>
          <p:nvPicPr>
            <p:cNvPr id="14" name="图片 13">
              <a:extLst>
                <a:ext uri="{FF2B5EF4-FFF2-40B4-BE49-F238E27FC236}">
                  <a16:creationId xmlns:a16="http://schemas.microsoft.com/office/drawing/2014/main" id="{B714F21D-D3C0-4B8C-978A-744BC5CAABF7}"/>
                </a:ext>
              </a:extLst>
            </p:cNvPr>
            <p:cNvPicPr>
              <a:picLocks noChangeAspect="1"/>
            </p:cNvPicPr>
            <p:nvPr/>
          </p:nvPicPr>
          <p:blipFill>
            <a:blip r:embed="rId7"/>
            <a:stretch>
              <a:fillRect/>
            </a:stretch>
          </p:blipFill>
          <p:spPr>
            <a:xfrm>
              <a:off x="2588783" y="2404087"/>
              <a:ext cx="1112268" cy="971700"/>
            </a:xfrm>
            <a:prstGeom prst="rect">
              <a:avLst/>
            </a:prstGeom>
          </p:spPr>
        </p:pic>
        <p:sp>
          <p:nvSpPr>
            <p:cNvPr id="18" name="矩形 17">
              <a:extLst>
                <a:ext uri="{FF2B5EF4-FFF2-40B4-BE49-F238E27FC236}">
                  <a16:creationId xmlns:a16="http://schemas.microsoft.com/office/drawing/2014/main" id="{F5AA6456-FE65-4764-88B9-1A5D071803E2}"/>
                </a:ext>
              </a:extLst>
            </p:cNvPr>
            <p:cNvSpPr/>
            <p:nvPr/>
          </p:nvSpPr>
          <p:spPr>
            <a:xfrm>
              <a:off x="2834342" y="2582266"/>
              <a:ext cx="724574" cy="646331"/>
            </a:xfrm>
            <a:prstGeom prst="rect">
              <a:avLst/>
            </a:prstGeom>
          </p:spPr>
          <p:txBody>
            <a:bodyPr wrap="square">
              <a:spAutoFit/>
            </a:bodyPr>
            <a:lstStyle/>
            <a:p>
              <a:r>
                <a:rPr lang="zh-CN" altLang="en-US" dirty="0">
                  <a:solidFill>
                    <a:schemeClr val="bg1"/>
                  </a:solidFill>
                </a:rPr>
                <a:t>材质效果</a:t>
              </a:r>
            </a:p>
          </p:txBody>
        </p:sp>
      </p:grpSp>
      <p:grpSp>
        <p:nvGrpSpPr>
          <p:cNvPr id="28" name="组合 27">
            <a:extLst>
              <a:ext uri="{FF2B5EF4-FFF2-40B4-BE49-F238E27FC236}">
                <a16:creationId xmlns:a16="http://schemas.microsoft.com/office/drawing/2014/main" id="{B146153B-D223-424C-910F-51785EED0B50}"/>
              </a:ext>
            </a:extLst>
          </p:cNvPr>
          <p:cNvGrpSpPr/>
          <p:nvPr/>
        </p:nvGrpSpPr>
        <p:grpSpPr>
          <a:xfrm>
            <a:off x="3756820" y="1284086"/>
            <a:ext cx="1183673" cy="1149292"/>
            <a:chOff x="3756820" y="1284086"/>
            <a:chExt cx="1183673" cy="1149292"/>
          </a:xfrm>
        </p:grpSpPr>
        <p:pic>
          <p:nvPicPr>
            <p:cNvPr id="13" name="图片 12">
              <a:extLst>
                <a:ext uri="{FF2B5EF4-FFF2-40B4-BE49-F238E27FC236}">
                  <a16:creationId xmlns:a16="http://schemas.microsoft.com/office/drawing/2014/main" id="{DF0DC1E1-1A60-4AA1-BB2B-71D551CE88FE}"/>
                </a:ext>
              </a:extLst>
            </p:cNvPr>
            <p:cNvPicPr>
              <a:picLocks noChangeAspect="1"/>
            </p:cNvPicPr>
            <p:nvPr/>
          </p:nvPicPr>
          <p:blipFill>
            <a:blip r:embed="rId8"/>
            <a:stretch>
              <a:fillRect/>
            </a:stretch>
          </p:blipFill>
          <p:spPr>
            <a:xfrm>
              <a:off x="3756820" y="1284086"/>
              <a:ext cx="1127904" cy="1149292"/>
            </a:xfrm>
            <a:prstGeom prst="rect">
              <a:avLst/>
            </a:prstGeom>
          </p:spPr>
        </p:pic>
        <p:sp>
          <p:nvSpPr>
            <p:cNvPr id="19" name="矩形 18">
              <a:extLst>
                <a:ext uri="{FF2B5EF4-FFF2-40B4-BE49-F238E27FC236}">
                  <a16:creationId xmlns:a16="http://schemas.microsoft.com/office/drawing/2014/main" id="{3EC862BC-A931-4E23-9E21-9A7C38FFA296}"/>
                </a:ext>
              </a:extLst>
            </p:cNvPr>
            <p:cNvSpPr/>
            <p:nvPr/>
          </p:nvSpPr>
          <p:spPr>
            <a:xfrm>
              <a:off x="3958484" y="1483367"/>
              <a:ext cx="982009" cy="646331"/>
            </a:xfrm>
            <a:prstGeom prst="rect">
              <a:avLst/>
            </a:prstGeom>
          </p:spPr>
          <p:txBody>
            <a:bodyPr wrap="square">
              <a:spAutoFit/>
            </a:bodyPr>
            <a:lstStyle/>
            <a:p>
              <a:r>
                <a:rPr lang="zh-CN" altLang="en-US" dirty="0">
                  <a:solidFill>
                    <a:schemeClr val="bg1"/>
                  </a:solidFill>
                </a:rPr>
                <a:t>按步骤折叠</a:t>
              </a:r>
            </a:p>
          </p:txBody>
        </p:sp>
      </p:grpSp>
      <p:grpSp>
        <p:nvGrpSpPr>
          <p:cNvPr id="29" name="组合 28">
            <a:extLst>
              <a:ext uri="{FF2B5EF4-FFF2-40B4-BE49-F238E27FC236}">
                <a16:creationId xmlns:a16="http://schemas.microsoft.com/office/drawing/2014/main" id="{DA9FDCD2-7136-45E9-96E6-49D6961AA198}"/>
              </a:ext>
            </a:extLst>
          </p:cNvPr>
          <p:cNvGrpSpPr/>
          <p:nvPr/>
        </p:nvGrpSpPr>
        <p:grpSpPr>
          <a:xfrm>
            <a:off x="5376593" y="1121401"/>
            <a:ext cx="1112268" cy="971700"/>
            <a:chOff x="5376593" y="1121401"/>
            <a:chExt cx="1112268" cy="971700"/>
          </a:xfrm>
        </p:grpSpPr>
        <p:pic>
          <p:nvPicPr>
            <p:cNvPr id="15" name="图片 14">
              <a:extLst>
                <a:ext uri="{FF2B5EF4-FFF2-40B4-BE49-F238E27FC236}">
                  <a16:creationId xmlns:a16="http://schemas.microsoft.com/office/drawing/2014/main" id="{B02446E9-AD58-4789-86BE-AA3420AEC3E7}"/>
                </a:ext>
              </a:extLst>
            </p:cNvPr>
            <p:cNvPicPr>
              <a:picLocks noChangeAspect="1"/>
            </p:cNvPicPr>
            <p:nvPr/>
          </p:nvPicPr>
          <p:blipFill>
            <a:blip r:embed="rId7"/>
            <a:stretch>
              <a:fillRect/>
            </a:stretch>
          </p:blipFill>
          <p:spPr>
            <a:xfrm>
              <a:off x="5376593" y="1121401"/>
              <a:ext cx="1112268" cy="971700"/>
            </a:xfrm>
            <a:prstGeom prst="rect">
              <a:avLst/>
            </a:prstGeom>
          </p:spPr>
        </p:pic>
        <p:sp>
          <p:nvSpPr>
            <p:cNvPr id="20" name="矩形 19">
              <a:extLst>
                <a:ext uri="{FF2B5EF4-FFF2-40B4-BE49-F238E27FC236}">
                  <a16:creationId xmlns:a16="http://schemas.microsoft.com/office/drawing/2014/main" id="{591DC5E3-6FAF-4A5B-B9E8-0D49BD1F6C3E}"/>
                </a:ext>
              </a:extLst>
            </p:cNvPr>
            <p:cNvSpPr/>
            <p:nvPr/>
          </p:nvSpPr>
          <p:spPr>
            <a:xfrm>
              <a:off x="5647935" y="1293045"/>
              <a:ext cx="724574" cy="369332"/>
            </a:xfrm>
            <a:prstGeom prst="rect">
              <a:avLst/>
            </a:prstGeom>
          </p:spPr>
          <p:txBody>
            <a:bodyPr wrap="square">
              <a:spAutoFit/>
            </a:bodyPr>
            <a:lstStyle/>
            <a:p>
              <a:r>
                <a:rPr lang="zh-CN" altLang="en-US" dirty="0">
                  <a:solidFill>
                    <a:schemeClr val="bg1"/>
                  </a:solidFill>
                </a:rPr>
                <a:t>动画</a:t>
              </a:r>
            </a:p>
          </p:txBody>
        </p:sp>
      </p:grpSp>
      <p:grpSp>
        <p:nvGrpSpPr>
          <p:cNvPr id="30" name="组合 29">
            <a:extLst>
              <a:ext uri="{FF2B5EF4-FFF2-40B4-BE49-F238E27FC236}">
                <a16:creationId xmlns:a16="http://schemas.microsoft.com/office/drawing/2014/main" id="{C6751605-0F20-4398-B675-A87DF672F712}"/>
              </a:ext>
            </a:extLst>
          </p:cNvPr>
          <p:cNvGrpSpPr/>
          <p:nvPr/>
        </p:nvGrpSpPr>
        <p:grpSpPr>
          <a:xfrm>
            <a:off x="6980730" y="1740645"/>
            <a:ext cx="1127904" cy="1149292"/>
            <a:chOff x="6980730" y="1740645"/>
            <a:chExt cx="1127904" cy="1149292"/>
          </a:xfrm>
        </p:grpSpPr>
        <p:pic>
          <p:nvPicPr>
            <p:cNvPr id="16" name="图片 15">
              <a:extLst>
                <a:ext uri="{FF2B5EF4-FFF2-40B4-BE49-F238E27FC236}">
                  <a16:creationId xmlns:a16="http://schemas.microsoft.com/office/drawing/2014/main" id="{3072C513-E6E5-457C-A46E-7D9BC6A59FB6}"/>
                </a:ext>
              </a:extLst>
            </p:cNvPr>
            <p:cNvPicPr>
              <a:picLocks noChangeAspect="1"/>
            </p:cNvPicPr>
            <p:nvPr/>
          </p:nvPicPr>
          <p:blipFill>
            <a:blip r:embed="rId8"/>
            <a:stretch>
              <a:fillRect/>
            </a:stretch>
          </p:blipFill>
          <p:spPr>
            <a:xfrm>
              <a:off x="6980730" y="1740645"/>
              <a:ext cx="1127904" cy="1149292"/>
            </a:xfrm>
            <a:prstGeom prst="rect">
              <a:avLst/>
            </a:prstGeom>
          </p:spPr>
        </p:pic>
        <p:sp>
          <p:nvSpPr>
            <p:cNvPr id="21" name="矩形 20">
              <a:extLst>
                <a:ext uri="{FF2B5EF4-FFF2-40B4-BE49-F238E27FC236}">
                  <a16:creationId xmlns:a16="http://schemas.microsoft.com/office/drawing/2014/main" id="{37B983A2-BAAF-499E-BEDC-39472594FB4E}"/>
                </a:ext>
              </a:extLst>
            </p:cNvPr>
            <p:cNvSpPr/>
            <p:nvPr/>
          </p:nvSpPr>
          <p:spPr>
            <a:xfrm>
              <a:off x="7078417" y="1935935"/>
              <a:ext cx="937346" cy="646331"/>
            </a:xfrm>
            <a:prstGeom prst="rect">
              <a:avLst/>
            </a:prstGeom>
          </p:spPr>
          <p:txBody>
            <a:bodyPr wrap="square">
              <a:spAutoFit/>
            </a:bodyPr>
            <a:lstStyle/>
            <a:p>
              <a:r>
                <a:rPr lang="zh-CN" altLang="en-US" dirty="0">
                  <a:solidFill>
                    <a:schemeClr val="bg1"/>
                  </a:solidFill>
                </a:rPr>
                <a:t>自定义折纸</a:t>
              </a:r>
            </a:p>
          </p:txBody>
        </p:sp>
      </p:grpSp>
      <p:grpSp>
        <p:nvGrpSpPr>
          <p:cNvPr id="31" name="组合 30">
            <a:extLst>
              <a:ext uri="{FF2B5EF4-FFF2-40B4-BE49-F238E27FC236}">
                <a16:creationId xmlns:a16="http://schemas.microsoft.com/office/drawing/2014/main" id="{70F6D8EA-6FB9-48D7-802E-50F2F6A8E119}"/>
              </a:ext>
            </a:extLst>
          </p:cNvPr>
          <p:cNvGrpSpPr/>
          <p:nvPr/>
        </p:nvGrpSpPr>
        <p:grpSpPr>
          <a:xfrm>
            <a:off x="8128787" y="2542694"/>
            <a:ext cx="1112268" cy="971700"/>
            <a:chOff x="8128787" y="2542694"/>
            <a:chExt cx="1112268" cy="971700"/>
          </a:xfrm>
        </p:grpSpPr>
        <p:pic>
          <p:nvPicPr>
            <p:cNvPr id="17" name="图片 16">
              <a:extLst>
                <a:ext uri="{FF2B5EF4-FFF2-40B4-BE49-F238E27FC236}">
                  <a16:creationId xmlns:a16="http://schemas.microsoft.com/office/drawing/2014/main" id="{3147E63C-85F4-42C7-A235-CA677999A7B2}"/>
                </a:ext>
              </a:extLst>
            </p:cNvPr>
            <p:cNvPicPr>
              <a:picLocks noChangeAspect="1"/>
            </p:cNvPicPr>
            <p:nvPr/>
          </p:nvPicPr>
          <p:blipFill>
            <a:blip r:embed="rId7"/>
            <a:stretch>
              <a:fillRect/>
            </a:stretch>
          </p:blipFill>
          <p:spPr>
            <a:xfrm>
              <a:off x="8128787" y="2542694"/>
              <a:ext cx="1112268" cy="971700"/>
            </a:xfrm>
            <a:prstGeom prst="rect">
              <a:avLst/>
            </a:prstGeom>
          </p:spPr>
        </p:pic>
        <p:sp>
          <p:nvSpPr>
            <p:cNvPr id="22" name="矩形 21">
              <a:extLst>
                <a:ext uri="{FF2B5EF4-FFF2-40B4-BE49-F238E27FC236}">
                  <a16:creationId xmlns:a16="http://schemas.microsoft.com/office/drawing/2014/main" id="{797F0417-A593-4229-BD1B-8713661CD6CE}"/>
                </a:ext>
              </a:extLst>
            </p:cNvPr>
            <p:cNvSpPr/>
            <p:nvPr/>
          </p:nvSpPr>
          <p:spPr>
            <a:xfrm>
              <a:off x="8399264" y="2659140"/>
              <a:ext cx="724574" cy="646331"/>
            </a:xfrm>
            <a:prstGeom prst="rect">
              <a:avLst/>
            </a:prstGeom>
          </p:spPr>
          <p:txBody>
            <a:bodyPr wrap="square">
              <a:spAutoFit/>
            </a:bodyPr>
            <a:lstStyle/>
            <a:p>
              <a:r>
                <a:rPr lang="zh-CN" altLang="en-US" dirty="0">
                  <a:solidFill>
                    <a:schemeClr val="bg1"/>
                  </a:solidFill>
                </a:rPr>
                <a:t>可视化</a:t>
              </a:r>
            </a:p>
          </p:txBody>
        </p:sp>
      </p:grpSp>
      <p:sp>
        <p:nvSpPr>
          <p:cNvPr id="23" name="矩形 22">
            <a:extLst>
              <a:ext uri="{FF2B5EF4-FFF2-40B4-BE49-F238E27FC236}">
                <a16:creationId xmlns:a16="http://schemas.microsoft.com/office/drawing/2014/main" id="{D671292D-9161-457E-B867-FB79AB069D1B}"/>
              </a:ext>
            </a:extLst>
          </p:cNvPr>
          <p:cNvSpPr/>
          <p:nvPr/>
        </p:nvSpPr>
        <p:spPr>
          <a:xfrm>
            <a:off x="3816083" y="2472117"/>
            <a:ext cx="992767" cy="646331"/>
          </a:xfrm>
          <a:prstGeom prst="rect">
            <a:avLst/>
          </a:prstGeom>
        </p:spPr>
        <p:txBody>
          <a:bodyPr wrap="square">
            <a:spAutoFit/>
          </a:bodyPr>
          <a:lstStyle/>
          <a:p>
            <a:endParaRPr lang="zh-CN" altLang="en-US" sz="900" dirty="0">
              <a:solidFill>
                <a:srgbClr val="50A0BA"/>
              </a:solidFill>
              <a:latin typeface="微软雅黑" panose="020B0503020204020204" pitchFamily="34" charset="-122"/>
              <a:ea typeface="微软雅黑" panose="020B0503020204020204" pitchFamily="34" charset="-122"/>
            </a:endParaRPr>
          </a:p>
          <a:p>
            <a:r>
              <a:rPr lang="zh-CN" altLang="en-US" sz="900" dirty="0"/>
              <a:t>支持按步骤折叠，生成每一步的折叠效果</a:t>
            </a:r>
          </a:p>
        </p:txBody>
      </p:sp>
      <p:sp>
        <p:nvSpPr>
          <p:cNvPr id="24" name="矩形 23">
            <a:extLst>
              <a:ext uri="{FF2B5EF4-FFF2-40B4-BE49-F238E27FC236}">
                <a16:creationId xmlns:a16="http://schemas.microsoft.com/office/drawing/2014/main" id="{4E0CBA53-97D4-48AE-857B-24228A4A0402}"/>
              </a:ext>
            </a:extLst>
          </p:cNvPr>
          <p:cNvSpPr/>
          <p:nvPr/>
        </p:nvSpPr>
        <p:spPr>
          <a:xfrm>
            <a:off x="5398406" y="2199011"/>
            <a:ext cx="992767" cy="507831"/>
          </a:xfrm>
          <a:prstGeom prst="rect">
            <a:avLst/>
          </a:prstGeom>
        </p:spPr>
        <p:txBody>
          <a:bodyPr wrap="square">
            <a:spAutoFit/>
          </a:bodyPr>
          <a:lstStyle/>
          <a:p>
            <a:endParaRPr lang="zh-CN" altLang="en-US" sz="900" dirty="0">
              <a:solidFill>
                <a:srgbClr val="50A0BA"/>
              </a:solidFill>
              <a:latin typeface="微软雅黑" panose="020B0503020204020204" pitchFamily="34" charset="-122"/>
              <a:ea typeface="微软雅黑" panose="020B0503020204020204" pitchFamily="34" charset="-122"/>
            </a:endParaRPr>
          </a:p>
          <a:p>
            <a:r>
              <a:rPr lang="zh-CN" altLang="en-US" sz="900" dirty="0"/>
              <a:t>支持折纸成品的动画</a:t>
            </a:r>
          </a:p>
        </p:txBody>
      </p:sp>
      <p:sp>
        <p:nvSpPr>
          <p:cNvPr id="25" name="矩形 24">
            <a:extLst>
              <a:ext uri="{FF2B5EF4-FFF2-40B4-BE49-F238E27FC236}">
                <a16:creationId xmlns:a16="http://schemas.microsoft.com/office/drawing/2014/main" id="{96BAD0E3-138E-47AD-9B88-AEC5E653CAED}"/>
              </a:ext>
            </a:extLst>
          </p:cNvPr>
          <p:cNvSpPr/>
          <p:nvPr/>
        </p:nvSpPr>
        <p:spPr>
          <a:xfrm>
            <a:off x="6836558" y="2909250"/>
            <a:ext cx="992767" cy="784830"/>
          </a:xfrm>
          <a:prstGeom prst="rect">
            <a:avLst/>
          </a:prstGeom>
        </p:spPr>
        <p:txBody>
          <a:bodyPr wrap="square">
            <a:spAutoFit/>
          </a:bodyPr>
          <a:lstStyle/>
          <a:p>
            <a:endParaRPr lang="zh-CN" altLang="en-US" sz="900" dirty="0">
              <a:solidFill>
                <a:srgbClr val="50A0BA"/>
              </a:solidFill>
              <a:latin typeface="微软雅黑" panose="020B0503020204020204" pitchFamily="34" charset="-122"/>
              <a:ea typeface="微软雅黑" panose="020B0503020204020204" pitchFamily="34" charset="-122"/>
            </a:endParaRPr>
          </a:p>
          <a:p>
            <a:r>
              <a:rPr lang="zh-CN" altLang="en-US" sz="900" dirty="0"/>
              <a:t>尝试对外部输入的折纸</a:t>
            </a:r>
            <a:r>
              <a:rPr lang="en-US" altLang="zh-CN" sz="900" dirty="0"/>
              <a:t>Pattern</a:t>
            </a:r>
            <a:r>
              <a:rPr lang="zh-CN" altLang="en-US" sz="900" dirty="0"/>
              <a:t>进行建模并支持折纸过程</a:t>
            </a:r>
          </a:p>
        </p:txBody>
      </p:sp>
      <p:sp>
        <p:nvSpPr>
          <p:cNvPr id="26" name="矩形 25">
            <a:extLst>
              <a:ext uri="{FF2B5EF4-FFF2-40B4-BE49-F238E27FC236}">
                <a16:creationId xmlns:a16="http://schemas.microsoft.com/office/drawing/2014/main" id="{D743FBF4-3B54-4DB8-8C5B-E97BB8008A1D}"/>
              </a:ext>
            </a:extLst>
          </p:cNvPr>
          <p:cNvSpPr/>
          <p:nvPr/>
        </p:nvSpPr>
        <p:spPr>
          <a:xfrm>
            <a:off x="8108634" y="3449967"/>
            <a:ext cx="992767" cy="646331"/>
          </a:xfrm>
          <a:prstGeom prst="rect">
            <a:avLst/>
          </a:prstGeom>
        </p:spPr>
        <p:txBody>
          <a:bodyPr wrap="square">
            <a:spAutoFit/>
          </a:bodyPr>
          <a:lstStyle/>
          <a:p>
            <a:endParaRPr lang="zh-CN" altLang="en-US" sz="900" dirty="0">
              <a:solidFill>
                <a:srgbClr val="50A0BA"/>
              </a:solidFill>
              <a:latin typeface="微软雅黑" panose="020B0503020204020204" pitchFamily="34" charset="-122"/>
              <a:ea typeface="微软雅黑" panose="020B0503020204020204" pitchFamily="34" charset="-122"/>
            </a:endParaRPr>
          </a:p>
          <a:p>
            <a:r>
              <a:rPr lang="zh-CN" altLang="en-US" sz="900" dirty="0"/>
              <a:t>实现折叠过程中纸张受力和法向量变化的可视化</a:t>
            </a:r>
          </a:p>
        </p:txBody>
      </p:sp>
      <p:pic>
        <p:nvPicPr>
          <p:cNvPr id="33" name="图片 32">
            <a:extLst>
              <a:ext uri="{FF2B5EF4-FFF2-40B4-BE49-F238E27FC236}">
                <a16:creationId xmlns:a16="http://schemas.microsoft.com/office/drawing/2014/main" id="{D18B9258-58EE-4925-8B5F-C5B8779A02A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34" name="图片 33">
            <a:extLst>
              <a:ext uri="{FF2B5EF4-FFF2-40B4-BE49-F238E27FC236}">
                <a16:creationId xmlns:a16="http://schemas.microsoft.com/office/drawing/2014/main" id="{85424D26-DCBD-4FA9-AA38-365D5598734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35" name="图片 34">
            <a:extLst>
              <a:ext uri="{FF2B5EF4-FFF2-40B4-BE49-F238E27FC236}">
                <a16:creationId xmlns:a16="http://schemas.microsoft.com/office/drawing/2014/main" id="{CFE6759D-0325-4FF9-9100-C6AB0BAD5C5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36" name="图片 35">
            <a:extLst>
              <a:ext uri="{FF2B5EF4-FFF2-40B4-BE49-F238E27FC236}">
                <a16:creationId xmlns:a16="http://schemas.microsoft.com/office/drawing/2014/main" id="{E5C47C27-E17F-4BFB-A61D-93F5B1BB0D6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
        <p:nvSpPr>
          <p:cNvPr id="37" name="矩形 36">
            <a:extLst>
              <a:ext uri="{FF2B5EF4-FFF2-40B4-BE49-F238E27FC236}">
                <a16:creationId xmlns:a16="http://schemas.microsoft.com/office/drawing/2014/main" id="{6FA6DCE8-17DD-4813-BF4D-8165F8458AEA}"/>
              </a:ext>
            </a:extLst>
          </p:cNvPr>
          <p:cNvSpPr/>
          <p:nvPr/>
        </p:nvSpPr>
        <p:spPr>
          <a:xfrm>
            <a:off x="350752" y="531321"/>
            <a:ext cx="180049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请输入你的题目</a:t>
            </a:r>
          </a:p>
        </p:txBody>
      </p:sp>
      <p:grpSp>
        <p:nvGrpSpPr>
          <p:cNvPr id="38" name="组合 37">
            <a:extLst>
              <a:ext uri="{FF2B5EF4-FFF2-40B4-BE49-F238E27FC236}">
                <a16:creationId xmlns:a16="http://schemas.microsoft.com/office/drawing/2014/main" id="{6F59D52D-CE32-4419-8105-BDB44D9E7F40}"/>
              </a:ext>
            </a:extLst>
          </p:cNvPr>
          <p:cNvGrpSpPr/>
          <p:nvPr/>
        </p:nvGrpSpPr>
        <p:grpSpPr>
          <a:xfrm>
            <a:off x="286699" y="349853"/>
            <a:ext cx="2338514" cy="940900"/>
            <a:chOff x="286699" y="349853"/>
            <a:chExt cx="2338514" cy="940900"/>
          </a:xfrm>
        </p:grpSpPr>
        <p:pic>
          <p:nvPicPr>
            <p:cNvPr id="39" name="图片 38">
              <a:extLst>
                <a:ext uri="{FF2B5EF4-FFF2-40B4-BE49-F238E27FC236}">
                  <a16:creationId xmlns:a16="http://schemas.microsoft.com/office/drawing/2014/main" id="{B50A3B3E-7C80-4ACC-85EC-AF7FB165D636}"/>
                </a:ext>
              </a:extLst>
            </p:cNvPr>
            <p:cNvPicPr>
              <a:picLocks noChangeAspect="1"/>
            </p:cNvPicPr>
            <p:nvPr userDrawn="1"/>
          </p:nvPicPr>
          <p:blipFill>
            <a:blip r:embed="rId13">
              <a:duotone>
                <a:prstClr val="black"/>
                <a:schemeClr val="accent5">
                  <a:tint val="45000"/>
                  <a:satMod val="400000"/>
                </a:schemeClr>
              </a:duotone>
              <a:lum bright="20000" contrast="-40000"/>
            </a:blip>
            <a:stretch>
              <a:fillRect/>
            </a:stretch>
          </p:blipFill>
          <p:spPr>
            <a:xfrm>
              <a:off x="286699" y="349853"/>
              <a:ext cx="2338514" cy="940900"/>
            </a:xfrm>
            <a:prstGeom prst="rect">
              <a:avLst/>
            </a:prstGeom>
          </p:spPr>
        </p:pic>
        <p:sp>
          <p:nvSpPr>
            <p:cNvPr id="40" name="矩形 39">
              <a:extLst>
                <a:ext uri="{FF2B5EF4-FFF2-40B4-BE49-F238E27FC236}">
                  <a16:creationId xmlns:a16="http://schemas.microsoft.com/office/drawing/2014/main" id="{F7F09407-FEB6-46DB-8F68-0FCCF0152138}"/>
                </a:ext>
              </a:extLst>
            </p:cNvPr>
            <p:cNvSpPr/>
            <p:nvPr userDrawn="1"/>
          </p:nvSpPr>
          <p:spPr>
            <a:xfrm>
              <a:off x="350752" y="531321"/>
              <a:ext cx="190148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预期目标</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创新点</a:t>
              </a:r>
            </a:p>
          </p:txBody>
        </p:sp>
      </p:grpSp>
    </p:spTree>
    <p:extLst>
      <p:ext uri="{BB962C8B-B14F-4D97-AF65-F5344CB8AC3E}">
        <p14:creationId xmlns:p14="http://schemas.microsoft.com/office/powerpoint/2010/main" val="2982439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图片包含 黑色, 服装&#10;&#10;已生成高可信度的说明">
            <a:extLst>
              <a:ext uri="{FF2B5EF4-FFF2-40B4-BE49-F238E27FC236}">
                <a16:creationId xmlns:a16="http://schemas.microsoft.com/office/drawing/2014/main" id="{6756BE66-576C-47F5-85AE-2A24646A56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0214" y="3487543"/>
            <a:ext cx="982136" cy="1350438"/>
          </a:xfrm>
          <a:prstGeom prst="rect">
            <a:avLst/>
          </a:prstGeom>
        </p:spPr>
      </p:pic>
      <p:pic>
        <p:nvPicPr>
          <p:cNvPr id="26" name="图片 25">
            <a:extLst>
              <a:ext uri="{FF2B5EF4-FFF2-40B4-BE49-F238E27FC236}">
                <a16:creationId xmlns:a16="http://schemas.microsoft.com/office/drawing/2014/main" id="{A9AC046F-6376-406F-89DF-6079E254766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71158" y="2507220"/>
            <a:ext cx="2120410" cy="2428565"/>
          </a:xfrm>
          <a:prstGeom prst="rect">
            <a:avLst/>
          </a:prstGeom>
        </p:spPr>
      </p:pic>
      <p:pic>
        <p:nvPicPr>
          <p:cNvPr id="27" name="图片 26">
            <a:extLst>
              <a:ext uri="{FF2B5EF4-FFF2-40B4-BE49-F238E27FC236}">
                <a16:creationId xmlns:a16="http://schemas.microsoft.com/office/drawing/2014/main" id="{56337B56-79CF-478A-9BBA-498AA90DA79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83636" y="2958975"/>
            <a:ext cx="1197583" cy="1823258"/>
          </a:xfrm>
          <a:prstGeom prst="rect">
            <a:avLst/>
          </a:prstGeom>
        </p:spPr>
      </p:pic>
      <p:pic>
        <p:nvPicPr>
          <p:cNvPr id="21" name="图片 20" descr="图片包含 室内&#10;&#10;已生成高可信度的说明">
            <a:extLst>
              <a:ext uri="{FF2B5EF4-FFF2-40B4-BE49-F238E27FC236}">
                <a16:creationId xmlns:a16="http://schemas.microsoft.com/office/drawing/2014/main" id="{60497382-E438-4CD2-8A6F-FA5B6119E83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99328" y="3500435"/>
            <a:ext cx="1051276" cy="1321483"/>
          </a:xfrm>
          <a:prstGeom prst="rect">
            <a:avLst/>
          </a:prstGeom>
        </p:spPr>
      </p:pic>
      <p:pic>
        <p:nvPicPr>
          <p:cNvPr id="4" name="图片 3">
            <a:extLst>
              <a:ext uri="{FF2B5EF4-FFF2-40B4-BE49-F238E27FC236}">
                <a16:creationId xmlns:a16="http://schemas.microsoft.com/office/drawing/2014/main" id="{2252F157-12B1-4873-B78C-A80AC812E5DA}"/>
              </a:ext>
            </a:extLst>
          </p:cNvPr>
          <p:cNvPicPr>
            <a:picLocks noChangeAspect="1"/>
          </p:cNvPicPr>
          <p:nvPr/>
        </p:nvPicPr>
        <p:blipFill>
          <a:blip r:embed="rId7"/>
          <a:stretch>
            <a:fillRect/>
          </a:stretch>
        </p:blipFill>
        <p:spPr>
          <a:xfrm>
            <a:off x="897380" y="1052499"/>
            <a:ext cx="1589878" cy="1566100"/>
          </a:xfrm>
          <a:prstGeom prst="rect">
            <a:avLst/>
          </a:prstGeom>
        </p:spPr>
      </p:pic>
      <p:pic>
        <p:nvPicPr>
          <p:cNvPr id="5" name="图片 4">
            <a:extLst>
              <a:ext uri="{FF2B5EF4-FFF2-40B4-BE49-F238E27FC236}">
                <a16:creationId xmlns:a16="http://schemas.microsoft.com/office/drawing/2014/main" id="{5729E6F7-75B2-47EE-8DD2-CD3C27D8ED1D}"/>
              </a:ext>
            </a:extLst>
          </p:cNvPr>
          <p:cNvPicPr>
            <a:picLocks noChangeAspect="1"/>
          </p:cNvPicPr>
          <p:nvPr/>
        </p:nvPicPr>
        <p:blipFill>
          <a:blip r:embed="rId8"/>
          <a:stretch>
            <a:fillRect/>
          </a:stretch>
        </p:blipFill>
        <p:spPr>
          <a:xfrm>
            <a:off x="8304694" y="1550906"/>
            <a:ext cx="1557884" cy="1587425"/>
          </a:xfrm>
          <a:prstGeom prst="rect">
            <a:avLst/>
          </a:prstGeom>
        </p:spPr>
      </p:pic>
      <p:pic>
        <p:nvPicPr>
          <p:cNvPr id="6" name="图片 5">
            <a:extLst>
              <a:ext uri="{FF2B5EF4-FFF2-40B4-BE49-F238E27FC236}">
                <a16:creationId xmlns:a16="http://schemas.microsoft.com/office/drawing/2014/main" id="{2BA6C13E-5840-4544-B2B3-427AF60D720D}"/>
              </a:ext>
            </a:extLst>
          </p:cNvPr>
          <p:cNvPicPr>
            <a:picLocks noChangeAspect="1"/>
          </p:cNvPicPr>
          <p:nvPr/>
        </p:nvPicPr>
        <p:blipFill>
          <a:blip r:embed="rId9"/>
          <a:stretch>
            <a:fillRect/>
          </a:stretch>
        </p:blipFill>
        <p:spPr>
          <a:xfrm>
            <a:off x="2943099" y="2344618"/>
            <a:ext cx="1023188" cy="947100"/>
          </a:xfrm>
          <a:prstGeom prst="rect">
            <a:avLst/>
          </a:prstGeom>
        </p:spPr>
      </p:pic>
      <p:pic>
        <p:nvPicPr>
          <p:cNvPr id="7" name="图片 6">
            <a:extLst>
              <a:ext uri="{FF2B5EF4-FFF2-40B4-BE49-F238E27FC236}">
                <a16:creationId xmlns:a16="http://schemas.microsoft.com/office/drawing/2014/main" id="{2261103D-E3EE-45EF-AF56-853E292D7B6F}"/>
              </a:ext>
            </a:extLst>
          </p:cNvPr>
          <p:cNvPicPr>
            <a:picLocks noChangeAspect="1"/>
          </p:cNvPicPr>
          <p:nvPr/>
        </p:nvPicPr>
        <p:blipFill>
          <a:blip r:embed="rId10"/>
          <a:stretch>
            <a:fillRect/>
          </a:stretch>
        </p:blipFill>
        <p:spPr>
          <a:xfrm>
            <a:off x="10507509" y="2086512"/>
            <a:ext cx="860625" cy="813167"/>
          </a:xfrm>
          <a:prstGeom prst="rect">
            <a:avLst/>
          </a:prstGeom>
        </p:spPr>
      </p:pic>
      <p:pic>
        <p:nvPicPr>
          <p:cNvPr id="8" name="图片 7">
            <a:extLst>
              <a:ext uri="{FF2B5EF4-FFF2-40B4-BE49-F238E27FC236}">
                <a16:creationId xmlns:a16="http://schemas.microsoft.com/office/drawing/2014/main" id="{5EBD8113-D5D3-4DA0-980A-5DAAB4704278}"/>
              </a:ext>
            </a:extLst>
          </p:cNvPr>
          <p:cNvPicPr>
            <a:picLocks noChangeAspect="1"/>
          </p:cNvPicPr>
          <p:nvPr/>
        </p:nvPicPr>
        <p:blipFill>
          <a:blip r:embed="rId11"/>
          <a:stretch>
            <a:fillRect/>
          </a:stretch>
        </p:blipFill>
        <p:spPr>
          <a:xfrm>
            <a:off x="4008894" y="924044"/>
            <a:ext cx="1357875" cy="1186267"/>
          </a:xfrm>
          <a:prstGeom prst="rect">
            <a:avLst/>
          </a:prstGeom>
        </p:spPr>
      </p:pic>
      <p:pic>
        <p:nvPicPr>
          <p:cNvPr id="11" name="图片 10">
            <a:extLst>
              <a:ext uri="{FF2B5EF4-FFF2-40B4-BE49-F238E27FC236}">
                <a16:creationId xmlns:a16="http://schemas.microsoft.com/office/drawing/2014/main" id="{08DC6493-6E34-473C-904B-C7642F082CB2}"/>
              </a:ext>
            </a:extLst>
          </p:cNvPr>
          <p:cNvPicPr>
            <a:picLocks noChangeAspect="1"/>
          </p:cNvPicPr>
          <p:nvPr/>
        </p:nvPicPr>
        <p:blipFill>
          <a:blip r:embed="rId9"/>
          <a:stretch>
            <a:fillRect/>
          </a:stretch>
        </p:blipFill>
        <p:spPr>
          <a:xfrm>
            <a:off x="10344946" y="3624138"/>
            <a:ext cx="1023188" cy="947100"/>
          </a:xfrm>
          <a:prstGeom prst="rect">
            <a:avLst/>
          </a:prstGeom>
        </p:spPr>
      </p:pic>
      <p:pic>
        <p:nvPicPr>
          <p:cNvPr id="13" name="图片 12">
            <a:extLst>
              <a:ext uri="{FF2B5EF4-FFF2-40B4-BE49-F238E27FC236}">
                <a16:creationId xmlns:a16="http://schemas.microsoft.com/office/drawing/2014/main" id="{D7773255-C256-4182-9C3F-FD9D6954766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862578" y="251329"/>
            <a:ext cx="2120415" cy="1029403"/>
          </a:xfrm>
          <a:prstGeom prst="rect">
            <a:avLst/>
          </a:prstGeom>
        </p:spPr>
      </p:pic>
      <p:pic>
        <p:nvPicPr>
          <p:cNvPr id="15" name="图片 14">
            <a:extLst>
              <a:ext uri="{FF2B5EF4-FFF2-40B4-BE49-F238E27FC236}">
                <a16:creationId xmlns:a16="http://schemas.microsoft.com/office/drawing/2014/main" id="{1EF6FFFF-58C8-4A5A-A04B-13FD31EF6E54}"/>
              </a:ext>
            </a:extLst>
          </p:cNvPr>
          <p:cNvPicPr>
            <a:picLocks noChangeAspect="1"/>
          </p:cNvPicPr>
          <p:nvPr/>
        </p:nvPicPr>
        <p:blipFill>
          <a:blip r:embed="rId13"/>
          <a:stretch>
            <a:fillRect/>
          </a:stretch>
        </p:blipFill>
        <p:spPr>
          <a:xfrm>
            <a:off x="112294" y="4480883"/>
            <a:ext cx="4513500" cy="602700"/>
          </a:xfrm>
          <a:prstGeom prst="rect">
            <a:avLst/>
          </a:prstGeom>
        </p:spPr>
      </p:pic>
      <p:pic>
        <p:nvPicPr>
          <p:cNvPr id="16" name="图片 15">
            <a:extLst>
              <a:ext uri="{FF2B5EF4-FFF2-40B4-BE49-F238E27FC236}">
                <a16:creationId xmlns:a16="http://schemas.microsoft.com/office/drawing/2014/main" id="{75EC3EF9-212B-4EC6-B7F3-D48974A59E8D}"/>
              </a:ext>
            </a:extLst>
          </p:cNvPr>
          <p:cNvPicPr>
            <a:picLocks noChangeAspect="1"/>
          </p:cNvPicPr>
          <p:nvPr/>
        </p:nvPicPr>
        <p:blipFill>
          <a:blip r:embed="rId14"/>
          <a:stretch>
            <a:fillRect/>
          </a:stretch>
        </p:blipFill>
        <p:spPr>
          <a:xfrm>
            <a:off x="4171670" y="4531109"/>
            <a:ext cx="4456125" cy="516600"/>
          </a:xfrm>
          <a:prstGeom prst="rect">
            <a:avLst/>
          </a:prstGeom>
        </p:spPr>
      </p:pic>
      <p:pic>
        <p:nvPicPr>
          <p:cNvPr id="17" name="图片 16">
            <a:extLst>
              <a:ext uri="{FF2B5EF4-FFF2-40B4-BE49-F238E27FC236}">
                <a16:creationId xmlns:a16="http://schemas.microsoft.com/office/drawing/2014/main" id="{0E49521E-3EDA-4C2A-8E25-736339025D83}"/>
              </a:ext>
            </a:extLst>
          </p:cNvPr>
          <p:cNvPicPr>
            <a:picLocks noChangeAspect="1"/>
          </p:cNvPicPr>
          <p:nvPr/>
        </p:nvPicPr>
        <p:blipFill>
          <a:blip r:embed="rId13"/>
          <a:stretch>
            <a:fillRect/>
          </a:stretch>
        </p:blipFill>
        <p:spPr>
          <a:xfrm flipH="1">
            <a:off x="8645064" y="4531109"/>
            <a:ext cx="3676499" cy="490933"/>
          </a:xfrm>
          <a:prstGeom prst="rect">
            <a:avLst/>
          </a:prstGeom>
        </p:spPr>
      </p:pic>
      <p:pic>
        <p:nvPicPr>
          <p:cNvPr id="18" name="图片 17">
            <a:extLst>
              <a:ext uri="{FF2B5EF4-FFF2-40B4-BE49-F238E27FC236}">
                <a16:creationId xmlns:a16="http://schemas.microsoft.com/office/drawing/2014/main" id="{48272E7A-F8CD-4B4C-9F03-3051DF35239A}"/>
              </a:ext>
            </a:extLst>
          </p:cNvPr>
          <p:cNvPicPr>
            <a:picLocks noChangeAspect="1"/>
          </p:cNvPicPr>
          <p:nvPr/>
        </p:nvPicPr>
        <p:blipFill>
          <a:blip r:embed="rId14"/>
          <a:stretch>
            <a:fillRect/>
          </a:stretch>
        </p:blipFill>
        <p:spPr>
          <a:xfrm>
            <a:off x="1461244" y="5225314"/>
            <a:ext cx="3133172" cy="363230"/>
          </a:xfrm>
          <a:prstGeom prst="rect">
            <a:avLst/>
          </a:prstGeom>
        </p:spPr>
      </p:pic>
      <p:pic>
        <p:nvPicPr>
          <p:cNvPr id="19" name="图片 18">
            <a:extLst>
              <a:ext uri="{FF2B5EF4-FFF2-40B4-BE49-F238E27FC236}">
                <a16:creationId xmlns:a16="http://schemas.microsoft.com/office/drawing/2014/main" id="{5FEBD1B3-C7C2-41CE-81F6-90E21D723873}"/>
              </a:ext>
            </a:extLst>
          </p:cNvPr>
          <p:cNvPicPr>
            <a:picLocks noChangeAspect="1"/>
          </p:cNvPicPr>
          <p:nvPr/>
        </p:nvPicPr>
        <p:blipFill>
          <a:blip r:embed="rId14"/>
          <a:stretch>
            <a:fillRect/>
          </a:stretch>
        </p:blipFill>
        <p:spPr>
          <a:xfrm>
            <a:off x="6107883" y="5301502"/>
            <a:ext cx="3133172" cy="363230"/>
          </a:xfrm>
          <a:prstGeom prst="rect">
            <a:avLst/>
          </a:prstGeom>
        </p:spPr>
      </p:pic>
      <p:grpSp>
        <p:nvGrpSpPr>
          <p:cNvPr id="23" name="组合 22">
            <a:extLst>
              <a:ext uri="{FF2B5EF4-FFF2-40B4-BE49-F238E27FC236}">
                <a16:creationId xmlns:a16="http://schemas.microsoft.com/office/drawing/2014/main" id="{92D3B38C-E4E1-4AB9-ABA1-2D2555CF923B}"/>
              </a:ext>
            </a:extLst>
          </p:cNvPr>
          <p:cNvGrpSpPr/>
          <p:nvPr/>
        </p:nvGrpSpPr>
        <p:grpSpPr>
          <a:xfrm>
            <a:off x="6130650" y="1062959"/>
            <a:ext cx="1515509" cy="1225571"/>
            <a:chOff x="6371440" y="2078672"/>
            <a:chExt cx="1515509" cy="1225571"/>
          </a:xfrm>
        </p:grpSpPr>
        <p:pic>
          <p:nvPicPr>
            <p:cNvPr id="31" name="图片 30">
              <a:extLst>
                <a:ext uri="{FF2B5EF4-FFF2-40B4-BE49-F238E27FC236}">
                  <a16:creationId xmlns:a16="http://schemas.microsoft.com/office/drawing/2014/main" id="{A32A3E23-2018-43C3-B010-0ECA884EBB71}"/>
                </a:ext>
              </a:extLst>
            </p:cNvPr>
            <p:cNvPicPr>
              <a:picLocks noChangeAspect="1"/>
            </p:cNvPicPr>
            <p:nvPr/>
          </p:nvPicPr>
          <p:blipFill>
            <a:blip r:embed="rId15">
              <a:duotone>
                <a:prstClr val="black"/>
                <a:schemeClr val="accent5">
                  <a:tint val="45000"/>
                  <a:satMod val="400000"/>
                </a:schemeClr>
              </a:duotone>
              <a:lum bright="20000"/>
            </a:blip>
            <a:stretch>
              <a:fillRect/>
            </a:stretch>
          </p:blipFill>
          <p:spPr>
            <a:xfrm>
              <a:off x="6371440" y="2078672"/>
              <a:ext cx="1515509" cy="1225571"/>
            </a:xfrm>
            <a:prstGeom prst="rect">
              <a:avLst/>
            </a:prstGeom>
          </p:spPr>
        </p:pic>
        <p:sp>
          <p:nvSpPr>
            <p:cNvPr id="32" name="矩形 31">
              <a:extLst>
                <a:ext uri="{FF2B5EF4-FFF2-40B4-BE49-F238E27FC236}">
                  <a16:creationId xmlns:a16="http://schemas.microsoft.com/office/drawing/2014/main" id="{0726B159-C62B-456A-AEBD-5F8F8B0DC917}"/>
                </a:ext>
              </a:extLst>
            </p:cNvPr>
            <p:cNvSpPr/>
            <p:nvPr/>
          </p:nvSpPr>
          <p:spPr>
            <a:xfrm>
              <a:off x="6699759" y="2178810"/>
              <a:ext cx="959470" cy="830997"/>
            </a:xfrm>
            <a:prstGeom prst="rect">
              <a:avLst/>
            </a:prstGeom>
          </p:spPr>
          <p:txBody>
            <a:bodyPr wrap="squar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使用技术</a:t>
              </a:r>
            </a:p>
          </p:txBody>
        </p:sp>
      </p:grpSp>
    </p:spTree>
    <p:extLst>
      <p:ext uri="{BB962C8B-B14F-4D97-AF65-F5344CB8AC3E}">
        <p14:creationId xmlns:p14="http://schemas.microsoft.com/office/powerpoint/2010/main" val="3284387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8F6D20B-DDC4-4D9F-B533-1E65C6DAD18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8700" y="2924566"/>
            <a:ext cx="1618190" cy="1894803"/>
          </a:xfrm>
          <a:prstGeom prst="rect">
            <a:avLst/>
          </a:prstGeom>
        </p:spPr>
      </p:pic>
      <p:grpSp>
        <p:nvGrpSpPr>
          <p:cNvPr id="17" name="组合 16">
            <a:extLst>
              <a:ext uri="{FF2B5EF4-FFF2-40B4-BE49-F238E27FC236}">
                <a16:creationId xmlns:a16="http://schemas.microsoft.com/office/drawing/2014/main" id="{951E0568-5DD2-47E6-839C-9AD7A466904A}"/>
              </a:ext>
            </a:extLst>
          </p:cNvPr>
          <p:cNvGrpSpPr/>
          <p:nvPr/>
        </p:nvGrpSpPr>
        <p:grpSpPr>
          <a:xfrm>
            <a:off x="2150029" y="1322703"/>
            <a:ext cx="949473" cy="813167"/>
            <a:chOff x="5315335" y="1050285"/>
            <a:chExt cx="949473" cy="813167"/>
          </a:xfrm>
        </p:grpSpPr>
        <p:pic>
          <p:nvPicPr>
            <p:cNvPr id="7" name="图片 6">
              <a:extLst>
                <a:ext uri="{FF2B5EF4-FFF2-40B4-BE49-F238E27FC236}">
                  <a16:creationId xmlns:a16="http://schemas.microsoft.com/office/drawing/2014/main" id="{1B899E4E-F49B-40D9-806F-746DF4F3F4E7}"/>
                </a:ext>
              </a:extLst>
            </p:cNvPr>
            <p:cNvPicPr>
              <a:picLocks noChangeAspect="1"/>
            </p:cNvPicPr>
            <p:nvPr/>
          </p:nvPicPr>
          <p:blipFill>
            <a:blip r:embed="rId4"/>
            <a:stretch>
              <a:fillRect/>
            </a:stretch>
          </p:blipFill>
          <p:spPr>
            <a:xfrm>
              <a:off x="5315335" y="1050285"/>
              <a:ext cx="860625" cy="813167"/>
            </a:xfrm>
            <a:prstGeom prst="rect">
              <a:avLst/>
            </a:prstGeom>
          </p:spPr>
        </p:pic>
        <p:sp>
          <p:nvSpPr>
            <p:cNvPr id="8" name="矩形 7">
              <a:extLst>
                <a:ext uri="{FF2B5EF4-FFF2-40B4-BE49-F238E27FC236}">
                  <a16:creationId xmlns:a16="http://schemas.microsoft.com/office/drawing/2014/main" id="{44626793-BB79-41D7-8551-2BA9FDD0CD50}"/>
                </a:ext>
              </a:extLst>
            </p:cNvPr>
            <p:cNvSpPr/>
            <p:nvPr/>
          </p:nvSpPr>
          <p:spPr>
            <a:xfrm>
              <a:off x="5487739" y="1155131"/>
              <a:ext cx="777069" cy="338554"/>
            </a:xfrm>
            <a:prstGeom prst="rect">
              <a:avLst/>
            </a:prstGeom>
          </p:spPr>
          <p:txBody>
            <a:bodyPr wrap="square">
              <a:spAutoFit/>
            </a:bodyPr>
            <a:lstStyle/>
            <a:p>
              <a:r>
                <a:rPr lang="zh-CN" altLang="en-US" sz="1600" dirty="0">
                  <a:solidFill>
                    <a:schemeClr val="bg1"/>
                  </a:solidFill>
                </a:rPr>
                <a:t>编程</a:t>
              </a:r>
            </a:p>
          </p:txBody>
        </p:sp>
      </p:grpSp>
      <p:grpSp>
        <p:nvGrpSpPr>
          <p:cNvPr id="19" name="组合 18">
            <a:extLst>
              <a:ext uri="{FF2B5EF4-FFF2-40B4-BE49-F238E27FC236}">
                <a16:creationId xmlns:a16="http://schemas.microsoft.com/office/drawing/2014/main" id="{BF20F88A-F58E-4A55-B12A-A1560FE81A8B}"/>
              </a:ext>
            </a:extLst>
          </p:cNvPr>
          <p:cNvGrpSpPr/>
          <p:nvPr/>
        </p:nvGrpSpPr>
        <p:grpSpPr>
          <a:xfrm>
            <a:off x="2122225" y="3667716"/>
            <a:ext cx="949473" cy="813167"/>
            <a:chOff x="6838638" y="3478384"/>
            <a:chExt cx="949473" cy="813167"/>
          </a:xfrm>
        </p:grpSpPr>
        <p:pic>
          <p:nvPicPr>
            <p:cNvPr id="9" name="图片 8">
              <a:extLst>
                <a:ext uri="{FF2B5EF4-FFF2-40B4-BE49-F238E27FC236}">
                  <a16:creationId xmlns:a16="http://schemas.microsoft.com/office/drawing/2014/main" id="{CE7DC86A-4B7B-4B8B-8294-76A5F9FD5666}"/>
                </a:ext>
              </a:extLst>
            </p:cNvPr>
            <p:cNvPicPr>
              <a:picLocks noChangeAspect="1"/>
            </p:cNvPicPr>
            <p:nvPr/>
          </p:nvPicPr>
          <p:blipFill>
            <a:blip r:embed="rId4"/>
            <a:stretch>
              <a:fillRect/>
            </a:stretch>
          </p:blipFill>
          <p:spPr>
            <a:xfrm>
              <a:off x="6838638" y="3478384"/>
              <a:ext cx="860625" cy="813167"/>
            </a:xfrm>
            <a:prstGeom prst="rect">
              <a:avLst/>
            </a:prstGeom>
          </p:spPr>
        </p:pic>
        <p:sp>
          <p:nvSpPr>
            <p:cNvPr id="10" name="矩形 9">
              <a:extLst>
                <a:ext uri="{FF2B5EF4-FFF2-40B4-BE49-F238E27FC236}">
                  <a16:creationId xmlns:a16="http://schemas.microsoft.com/office/drawing/2014/main" id="{643A2338-8F2A-4A7A-A629-A8D418123280}"/>
                </a:ext>
              </a:extLst>
            </p:cNvPr>
            <p:cNvSpPr/>
            <p:nvPr/>
          </p:nvSpPr>
          <p:spPr>
            <a:xfrm>
              <a:off x="7011042" y="3583230"/>
              <a:ext cx="777069" cy="338554"/>
            </a:xfrm>
            <a:prstGeom prst="rect">
              <a:avLst/>
            </a:prstGeom>
          </p:spPr>
          <p:txBody>
            <a:bodyPr wrap="square">
              <a:spAutoFit/>
            </a:bodyPr>
            <a:lstStyle/>
            <a:p>
              <a:r>
                <a:rPr lang="zh-CN" altLang="en-US" sz="1600" dirty="0">
                  <a:solidFill>
                    <a:schemeClr val="bg1"/>
                  </a:solidFill>
                </a:rPr>
                <a:t>体验</a:t>
              </a:r>
            </a:p>
          </p:txBody>
        </p:sp>
      </p:grpSp>
      <p:grpSp>
        <p:nvGrpSpPr>
          <p:cNvPr id="18" name="组合 17">
            <a:extLst>
              <a:ext uri="{FF2B5EF4-FFF2-40B4-BE49-F238E27FC236}">
                <a16:creationId xmlns:a16="http://schemas.microsoft.com/office/drawing/2014/main" id="{971BAE06-89EA-494F-A58B-392F3EA21CD8}"/>
              </a:ext>
            </a:extLst>
          </p:cNvPr>
          <p:cNvGrpSpPr/>
          <p:nvPr/>
        </p:nvGrpSpPr>
        <p:grpSpPr>
          <a:xfrm>
            <a:off x="2122225" y="2447763"/>
            <a:ext cx="1023188" cy="947100"/>
            <a:chOff x="6413392" y="2110157"/>
            <a:chExt cx="1023188" cy="947100"/>
          </a:xfrm>
        </p:grpSpPr>
        <p:pic>
          <p:nvPicPr>
            <p:cNvPr id="11" name="图片 10">
              <a:extLst>
                <a:ext uri="{FF2B5EF4-FFF2-40B4-BE49-F238E27FC236}">
                  <a16:creationId xmlns:a16="http://schemas.microsoft.com/office/drawing/2014/main" id="{54DDD6B8-8925-4FC1-8EB8-33E0A2A7C6A0}"/>
                </a:ext>
              </a:extLst>
            </p:cNvPr>
            <p:cNvPicPr>
              <a:picLocks noChangeAspect="1"/>
            </p:cNvPicPr>
            <p:nvPr/>
          </p:nvPicPr>
          <p:blipFill>
            <a:blip r:embed="rId5"/>
            <a:stretch>
              <a:fillRect/>
            </a:stretch>
          </p:blipFill>
          <p:spPr>
            <a:xfrm>
              <a:off x="6413392" y="2110157"/>
              <a:ext cx="1023188" cy="947100"/>
            </a:xfrm>
            <a:prstGeom prst="rect">
              <a:avLst/>
            </a:prstGeom>
          </p:spPr>
        </p:pic>
        <p:sp>
          <p:nvSpPr>
            <p:cNvPr id="12" name="矩形 11">
              <a:extLst>
                <a:ext uri="{FF2B5EF4-FFF2-40B4-BE49-F238E27FC236}">
                  <a16:creationId xmlns:a16="http://schemas.microsoft.com/office/drawing/2014/main" id="{CE94AB18-9C5B-4427-85D5-BA337B48BFA7}"/>
                </a:ext>
              </a:extLst>
            </p:cNvPr>
            <p:cNvSpPr/>
            <p:nvPr/>
          </p:nvSpPr>
          <p:spPr>
            <a:xfrm>
              <a:off x="6622473" y="2196090"/>
              <a:ext cx="777069" cy="338554"/>
            </a:xfrm>
            <a:prstGeom prst="rect">
              <a:avLst/>
            </a:prstGeom>
          </p:spPr>
          <p:txBody>
            <a:bodyPr wrap="square">
              <a:spAutoFit/>
            </a:bodyPr>
            <a:lstStyle/>
            <a:p>
              <a:r>
                <a:rPr lang="zh-CN" altLang="en-US" sz="1600" dirty="0">
                  <a:solidFill>
                    <a:schemeClr val="bg1">
                      <a:lumMod val="50000"/>
                    </a:schemeClr>
                  </a:solidFill>
                </a:rPr>
                <a:t>运行</a:t>
              </a:r>
            </a:p>
          </p:txBody>
        </p:sp>
      </p:grpSp>
      <p:sp>
        <p:nvSpPr>
          <p:cNvPr id="13" name="矩形 12">
            <a:extLst>
              <a:ext uri="{FF2B5EF4-FFF2-40B4-BE49-F238E27FC236}">
                <a16:creationId xmlns:a16="http://schemas.microsoft.com/office/drawing/2014/main" id="{98C2FD76-EA2F-4ECA-A2BD-B51279EFB11B}"/>
              </a:ext>
            </a:extLst>
          </p:cNvPr>
          <p:cNvSpPr/>
          <p:nvPr/>
        </p:nvSpPr>
        <p:spPr>
          <a:xfrm>
            <a:off x="3002717" y="1322703"/>
            <a:ext cx="2942421" cy="253916"/>
          </a:xfrm>
          <a:prstGeom prst="rect">
            <a:avLst/>
          </a:prstGeom>
        </p:spPr>
        <p:txBody>
          <a:bodyPr wrap="square">
            <a:spAutoFit/>
          </a:bodyPr>
          <a:lstStyle/>
          <a:p>
            <a:r>
              <a:rPr lang="zh-CN" altLang="en-US" sz="1050" dirty="0"/>
              <a:t>使用</a:t>
            </a:r>
            <a:r>
              <a:rPr lang="en-US" altLang="zh-CN" sz="1050" dirty="0"/>
              <a:t>Unity</a:t>
            </a:r>
            <a:r>
              <a:rPr lang="zh-CN" altLang="en-US" sz="1050" dirty="0"/>
              <a:t>的</a:t>
            </a:r>
            <a:r>
              <a:rPr lang="en-US" altLang="zh-CN" sz="1050" dirty="0"/>
              <a:t>VRTK</a:t>
            </a:r>
            <a:r>
              <a:rPr lang="zh-CN" altLang="en-US" sz="1050" dirty="0"/>
              <a:t>插件编程</a:t>
            </a:r>
            <a:endParaRPr lang="zh-CN" altLang="en-US" sz="1050" dirty="0">
              <a:solidFill>
                <a:srgbClr val="50A0BA"/>
              </a:solidFill>
            </a:endParaRPr>
          </a:p>
        </p:txBody>
      </p:sp>
      <p:sp>
        <p:nvSpPr>
          <p:cNvPr id="14" name="矩形 13">
            <a:extLst>
              <a:ext uri="{FF2B5EF4-FFF2-40B4-BE49-F238E27FC236}">
                <a16:creationId xmlns:a16="http://schemas.microsoft.com/office/drawing/2014/main" id="{8400E5FE-B813-4CF9-94E6-DDEC5D70329C}"/>
              </a:ext>
            </a:extLst>
          </p:cNvPr>
          <p:cNvSpPr/>
          <p:nvPr/>
        </p:nvSpPr>
        <p:spPr>
          <a:xfrm>
            <a:off x="3222864" y="2618334"/>
            <a:ext cx="2144001" cy="415498"/>
          </a:xfrm>
          <a:prstGeom prst="rect">
            <a:avLst/>
          </a:prstGeom>
        </p:spPr>
        <p:txBody>
          <a:bodyPr wrap="square">
            <a:spAutoFit/>
          </a:bodyPr>
          <a:lstStyle/>
          <a:p>
            <a:r>
              <a:rPr lang="zh-CN" altLang="en-US" sz="1050" dirty="0"/>
              <a:t>在</a:t>
            </a:r>
            <a:r>
              <a:rPr lang="en-US" altLang="zh-CN" sz="1050" dirty="0"/>
              <a:t>HTC </a:t>
            </a:r>
            <a:r>
              <a:rPr lang="en-US" altLang="zh-CN" sz="1050" dirty="0" err="1"/>
              <a:t>Vive</a:t>
            </a:r>
            <a:r>
              <a:rPr lang="zh-CN" altLang="en-US" sz="1050" dirty="0"/>
              <a:t>、</a:t>
            </a:r>
            <a:r>
              <a:rPr lang="en-US" altLang="zh-CN" sz="1050" dirty="0"/>
              <a:t>Oculus VR Headset</a:t>
            </a:r>
            <a:r>
              <a:rPr lang="zh-CN" altLang="en-US" sz="1050" dirty="0"/>
              <a:t>和控制器上运行应用程序</a:t>
            </a:r>
            <a:endParaRPr lang="zh-CN" altLang="en-US" sz="1050" dirty="0">
              <a:solidFill>
                <a:srgbClr val="50A0BA"/>
              </a:solidFill>
            </a:endParaRPr>
          </a:p>
        </p:txBody>
      </p:sp>
      <p:sp>
        <p:nvSpPr>
          <p:cNvPr id="15" name="矩形 14">
            <a:extLst>
              <a:ext uri="{FF2B5EF4-FFF2-40B4-BE49-F238E27FC236}">
                <a16:creationId xmlns:a16="http://schemas.microsoft.com/office/drawing/2014/main" id="{C51E9618-5BC0-467E-B999-726C99CB6D7F}"/>
              </a:ext>
            </a:extLst>
          </p:cNvPr>
          <p:cNvSpPr/>
          <p:nvPr/>
        </p:nvSpPr>
        <p:spPr>
          <a:xfrm>
            <a:off x="3189599" y="3796089"/>
            <a:ext cx="2021547" cy="738664"/>
          </a:xfrm>
          <a:prstGeom prst="rect">
            <a:avLst/>
          </a:prstGeom>
        </p:spPr>
        <p:txBody>
          <a:bodyPr wrap="square">
            <a:spAutoFit/>
          </a:bodyPr>
          <a:lstStyle/>
          <a:p>
            <a:r>
              <a:rPr lang="zh-CN" altLang="en-US" sz="1050" dirty="0"/>
              <a:t>用户可以用双手对纸张进行抓取和折叠，并在沉浸式</a:t>
            </a:r>
            <a:r>
              <a:rPr lang="en-US" altLang="zh-CN" sz="1050" dirty="0"/>
              <a:t>3D</a:t>
            </a:r>
            <a:r>
              <a:rPr lang="zh-CN" altLang="en-US" sz="1050" dirty="0"/>
              <a:t>环境中查看每一步的折叠结果，从而带给用户真实的折纸体验。</a:t>
            </a:r>
            <a:endParaRPr lang="zh-CN" altLang="en-US" sz="1050" dirty="0">
              <a:solidFill>
                <a:srgbClr val="50A0BA"/>
              </a:solidFill>
            </a:endParaRPr>
          </a:p>
        </p:txBody>
      </p:sp>
      <p:pic>
        <p:nvPicPr>
          <p:cNvPr id="20" name="图片 19">
            <a:extLst>
              <a:ext uri="{FF2B5EF4-FFF2-40B4-BE49-F238E27FC236}">
                <a16:creationId xmlns:a16="http://schemas.microsoft.com/office/drawing/2014/main" id="{ABA5A291-32EC-4FDD-8A4F-59E290DD70E5}"/>
              </a:ext>
            </a:extLst>
          </p:cNvPr>
          <p:cNvPicPr>
            <a:picLocks noChangeAspect="1"/>
          </p:cNvPicPr>
          <p:nvPr/>
        </p:nvPicPr>
        <p:blipFill>
          <a:blip r:embed="rId6"/>
          <a:stretch>
            <a:fillRect/>
          </a:stretch>
        </p:blipFill>
        <p:spPr>
          <a:xfrm>
            <a:off x="112294" y="4480883"/>
            <a:ext cx="4513500" cy="602700"/>
          </a:xfrm>
          <a:prstGeom prst="rect">
            <a:avLst/>
          </a:prstGeom>
        </p:spPr>
      </p:pic>
      <p:pic>
        <p:nvPicPr>
          <p:cNvPr id="21" name="图片 20">
            <a:extLst>
              <a:ext uri="{FF2B5EF4-FFF2-40B4-BE49-F238E27FC236}">
                <a16:creationId xmlns:a16="http://schemas.microsoft.com/office/drawing/2014/main" id="{28633E1C-B507-47FA-A197-8C2221D194D0}"/>
              </a:ext>
            </a:extLst>
          </p:cNvPr>
          <p:cNvPicPr>
            <a:picLocks noChangeAspect="1"/>
          </p:cNvPicPr>
          <p:nvPr/>
        </p:nvPicPr>
        <p:blipFill>
          <a:blip r:embed="rId7"/>
          <a:stretch>
            <a:fillRect/>
          </a:stretch>
        </p:blipFill>
        <p:spPr>
          <a:xfrm>
            <a:off x="4171670" y="4531109"/>
            <a:ext cx="4456125" cy="516600"/>
          </a:xfrm>
          <a:prstGeom prst="rect">
            <a:avLst/>
          </a:prstGeom>
        </p:spPr>
      </p:pic>
      <p:pic>
        <p:nvPicPr>
          <p:cNvPr id="22" name="图片 21">
            <a:extLst>
              <a:ext uri="{FF2B5EF4-FFF2-40B4-BE49-F238E27FC236}">
                <a16:creationId xmlns:a16="http://schemas.microsoft.com/office/drawing/2014/main" id="{8D56AED7-7E5D-473B-BBCC-5273D31A92D9}"/>
              </a:ext>
            </a:extLst>
          </p:cNvPr>
          <p:cNvPicPr>
            <a:picLocks noChangeAspect="1"/>
          </p:cNvPicPr>
          <p:nvPr/>
        </p:nvPicPr>
        <p:blipFill>
          <a:blip r:embed="rId6"/>
          <a:stretch>
            <a:fillRect/>
          </a:stretch>
        </p:blipFill>
        <p:spPr>
          <a:xfrm flipH="1">
            <a:off x="8627795" y="4550934"/>
            <a:ext cx="3676499" cy="490933"/>
          </a:xfrm>
          <a:prstGeom prst="rect">
            <a:avLst/>
          </a:prstGeom>
        </p:spPr>
      </p:pic>
      <p:pic>
        <p:nvPicPr>
          <p:cNvPr id="23" name="图片 22">
            <a:extLst>
              <a:ext uri="{FF2B5EF4-FFF2-40B4-BE49-F238E27FC236}">
                <a16:creationId xmlns:a16="http://schemas.microsoft.com/office/drawing/2014/main" id="{148997CC-A6C3-4508-A9A1-B8EC218E0D2B}"/>
              </a:ext>
            </a:extLst>
          </p:cNvPr>
          <p:cNvPicPr>
            <a:picLocks noChangeAspect="1"/>
          </p:cNvPicPr>
          <p:nvPr/>
        </p:nvPicPr>
        <p:blipFill>
          <a:blip r:embed="rId7"/>
          <a:stretch>
            <a:fillRect/>
          </a:stretch>
        </p:blipFill>
        <p:spPr>
          <a:xfrm>
            <a:off x="1461244" y="5225314"/>
            <a:ext cx="3133172" cy="363230"/>
          </a:xfrm>
          <a:prstGeom prst="rect">
            <a:avLst/>
          </a:prstGeom>
        </p:spPr>
      </p:pic>
      <p:pic>
        <p:nvPicPr>
          <p:cNvPr id="24" name="图片 23">
            <a:extLst>
              <a:ext uri="{FF2B5EF4-FFF2-40B4-BE49-F238E27FC236}">
                <a16:creationId xmlns:a16="http://schemas.microsoft.com/office/drawing/2014/main" id="{F11C5117-A81D-449A-A0BA-F99DCA42B011}"/>
              </a:ext>
            </a:extLst>
          </p:cNvPr>
          <p:cNvPicPr>
            <a:picLocks noChangeAspect="1"/>
          </p:cNvPicPr>
          <p:nvPr/>
        </p:nvPicPr>
        <p:blipFill>
          <a:blip r:embed="rId7"/>
          <a:stretch>
            <a:fillRect/>
          </a:stretch>
        </p:blipFill>
        <p:spPr>
          <a:xfrm>
            <a:off x="6107883" y="5301502"/>
            <a:ext cx="3133172" cy="363230"/>
          </a:xfrm>
          <a:prstGeom prst="rect">
            <a:avLst/>
          </a:prstGeom>
        </p:spPr>
      </p:pic>
      <p:grpSp>
        <p:nvGrpSpPr>
          <p:cNvPr id="25" name="组合 24">
            <a:extLst>
              <a:ext uri="{FF2B5EF4-FFF2-40B4-BE49-F238E27FC236}">
                <a16:creationId xmlns:a16="http://schemas.microsoft.com/office/drawing/2014/main" id="{1006C747-45DC-4343-A96C-325E53074FA5}"/>
              </a:ext>
            </a:extLst>
          </p:cNvPr>
          <p:cNvGrpSpPr/>
          <p:nvPr/>
        </p:nvGrpSpPr>
        <p:grpSpPr>
          <a:xfrm>
            <a:off x="286699" y="349853"/>
            <a:ext cx="1928600" cy="940900"/>
            <a:chOff x="286699" y="349853"/>
            <a:chExt cx="1928600" cy="940900"/>
          </a:xfrm>
        </p:grpSpPr>
        <p:pic>
          <p:nvPicPr>
            <p:cNvPr id="26" name="图片 25">
              <a:extLst>
                <a:ext uri="{FF2B5EF4-FFF2-40B4-BE49-F238E27FC236}">
                  <a16:creationId xmlns:a16="http://schemas.microsoft.com/office/drawing/2014/main" id="{A6D50D2E-E4A9-488B-9175-0743B1761719}"/>
                </a:ext>
              </a:extLst>
            </p:cNvPr>
            <p:cNvPicPr>
              <a:picLocks noChangeAspect="1"/>
            </p:cNvPicPr>
            <p:nvPr userDrawn="1"/>
          </p:nvPicPr>
          <p:blipFill>
            <a:blip r:embed="rId8">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sp>
          <p:nvSpPr>
            <p:cNvPr id="27" name="矩形 26">
              <a:extLst>
                <a:ext uri="{FF2B5EF4-FFF2-40B4-BE49-F238E27FC236}">
                  <a16:creationId xmlns:a16="http://schemas.microsoft.com/office/drawing/2014/main" id="{6FA6DCE8-17DD-4813-BF4D-8165F8458AEA}"/>
                </a:ext>
              </a:extLst>
            </p:cNvPr>
            <p:cNvSpPr/>
            <p:nvPr userDrawn="1"/>
          </p:nvSpPr>
          <p:spPr>
            <a:xfrm>
              <a:off x="350752" y="531321"/>
              <a:ext cx="1435008"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VR</a:t>
              </a:r>
              <a:r>
                <a:rPr lang="zh-CN" altLang="en-US" b="1" dirty="0">
                  <a:solidFill>
                    <a:schemeClr val="bg1"/>
                  </a:solidFill>
                  <a:latin typeface="微软雅黑" panose="020B0503020204020204" pitchFamily="34" charset="-122"/>
                  <a:ea typeface="微软雅黑" panose="020B0503020204020204" pitchFamily="34" charset="-122"/>
                </a:rPr>
                <a:t>交互环境</a:t>
              </a:r>
            </a:p>
          </p:txBody>
        </p:sp>
      </p:grpSp>
      <p:pic>
        <p:nvPicPr>
          <p:cNvPr id="28" name="图片 27">
            <a:extLst>
              <a:ext uri="{FF2B5EF4-FFF2-40B4-BE49-F238E27FC236}">
                <a16:creationId xmlns:a16="http://schemas.microsoft.com/office/drawing/2014/main" id="{D18B9258-58EE-4925-8B5F-C5B8779A02A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9" name="图片 28">
            <a:extLst>
              <a:ext uri="{FF2B5EF4-FFF2-40B4-BE49-F238E27FC236}">
                <a16:creationId xmlns:a16="http://schemas.microsoft.com/office/drawing/2014/main" id="{85424D26-DCBD-4FA9-AA38-365D5598734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781824" y="800605"/>
            <a:ext cx="1615310" cy="670591"/>
          </a:xfrm>
          <a:prstGeom prst="rect">
            <a:avLst/>
          </a:prstGeom>
        </p:spPr>
      </p:pic>
      <p:pic>
        <p:nvPicPr>
          <p:cNvPr id="30" name="图片 29">
            <a:extLst>
              <a:ext uri="{FF2B5EF4-FFF2-40B4-BE49-F238E27FC236}">
                <a16:creationId xmlns:a16="http://schemas.microsoft.com/office/drawing/2014/main" id="{CFE6759D-0325-4FF9-9100-C6AB0BAD5C5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660" y="648007"/>
            <a:ext cx="1318954" cy="624140"/>
          </a:xfrm>
          <a:prstGeom prst="rect">
            <a:avLst/>
          </a:prstGeom>
        </p:spPr>
      </p:pic>
      <p:pic>
        <p:nvPicPr>
          <p:cNvPr id="31" name="图片 30">
            <a:extLst>
              <a:ext uri="{FF2B5EF4-FFF2-40B4-BE49-F238E27FC236}">
                <a16:creationId xmlns:a16="http://schemas.microsoft.com/office/drawing/2014/main" id="{E5C47C27-E17F-4BFB-A61D-93F5B1BB0D6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pic>
        <p:nvPicPr>
          <p:cNvPr id="33" name="图片 32">
            <a:extLst>
              <a:ext uri="{FF2B5EF4-FFF2-40B4-BE49-F238E27FC236}">
                <a16:creationId xmlns:a16="http://schemas.microsoft.com/office/drawing/2014/main" id="{E0BF1654-ADF3-41EA-AD0B-221BD57914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75713" y="1537765"/>
            <a:ext cx="5146751" cy="2890758"/>
          </a:xfrm>
          <a:prstGeom prst="rect">
            <a:avLst/>
          </a:prstGeom>
        </p:spPr>
      </p:pic>
    </p:spTree>
    <p:extLst>
      <p:ext uri="{BB962C8B-B14F-4D97-AF65-F5344CB8AC3E}">
        <p14:creationId xmlns:p14="http://schemas.microsoft.com/office/powerpoint/2010/main" val="1424225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8238CB0-4181-44D6-AAD2-9FD88061ADF0}"/>
              </a:ext>
            </a:extLst>
          </p:cNvPr>
          <p:cNvPicPr>
            <a:picLocks noChangeAspect="1"/>
          </p:cNvPicPr>
          <p:nvPr/>
        </p:nvPicPr>
        <p:blipFill>
          <a:blip r:embed="rId3"/>
          <a:stretch>
            <a:fillRect/>
          </a:stretch>
        </p:blipFill>
        <p:spPr>
          <a:xfrm>
            <a:off x="1117869" y="1540813"/>
            <a:ext cx="10135492" cy="2824010"/>
          </a:xfrm>
          <a:prstGeom prst="rect">
            <a:avLst/>
          </a:prstGeom>
        </p:spPr>
      </p:pic>
      <p:pic>
        <p:nvPicPr>
          <p:cNvPr id="4" name="图片 3">
            <a:extLst>
              <a:ext uri="{FF2B5EF4-FFF2-40B4-BE49-F238E27FC236}">
                <a16:creationId xmlns:a16="http://schemas.microsoft.com/office/drawing/2014/main" id="{62822436-0543-4805-818B-FC4F839EB4C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850363" y="4405650"/>
            <a:ext cx="2180844" cy="2497782"/>
          </a:xfrm>
          <a:prstGeom prst="rect">
            <a:avLst/>
          </a:prstGeom>
        </p:spPr>
      </p:pic>
      <p:pic>
        <p:nvPicPr>
          <p:cNvPr id="5" name="图片 4" descr="图片包含 室内&#10;&#10;已生成高可信度的说明">
            <a:extLst>
              <a:ext uri="{FF2B5EF4-FFF2-40B4-BE49-F238E27FC236}">
                <a16:creationId xmlns:a16="http://schemas.microsoft.com/office/drawing/2014/main" id="{30870C2B-4E82-4F01-844B-0B2D87049B1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816053" y="4360218"/>
            <a:ext cx="2059338" cy="2588646"/>
          </a:xfrm>
          <a:prstGeom prst="rect">
            <a:avLst/>
          </a:prstGeom>
        </p:spPr>
      </p:pic>
      <p:pic>
        <p:nvPicPr>
          <p:cNvPr id="12" name="图片 11">
            <a:extLst>
              <a:ext uri="{FF2B5EF4-FFF2-40B4-BE49-F238E27FC236}">
                <a16:creationId xmlns:a16="http://schemas.microsoft.com/office/drawing/2014/main" id="{ABA5A291-32EC-4FDD-8A4F-59E290DD70E5}"/>
              </a:ext>
            </a:extLst>
          </p:cNvPr>
          <p:cNvPicPr>
            <a:picLocks noChangeAspect="1"/>
          </p:cNvPicPr>
          <p:nvPr/>
        </p:nvPicPr>
        <p:blipFill>
          <a:blip r:embed="rId6"/>
          <a:stretch>
            <a:fillRect/>
          </a:stretch>
        </p:blipFill>
        <p:spPr>
          <a:xfrm>
            <a:off x="112294" y="4480883"/>
            <a:ext cx="4513500" cy="602700"/>
          </a:xfrm>
          <a:prstGeom prst="rect">
            <a:avLst/>
          </a:prstGeom>
        </p:spPr>
      </p:pic>
      <p:pic>
        <p:nvPicPr>
          <p:cNvPr id="13" name="图片 12">
            <a:extLst>
              <a:ext uri="{FF2B5EF4-FFF2-40B4-BE49-F238E27FC236}">
                <a16:creationId xmlns:a16="http://schemas.microsoft.com/office/drawing/2014/main" id="{28633E1C-B507-47FA-A197-8C2221D194D0}"/>
              </a:ext>
            </a:extLst>
          </p:cNvPr>
          <p:cNvPicPr>
            <a:picLocks noChangeAspect="1"/>
          </p:cNvPicPr>
          <p:nvPr/>
        </p:nvPicPr>
        <p:blipFill>
          <a:blip r:embed="rId7"/>
          <a:stretch>
            <a:fillRect/>
          </a:stretch>
        </p:blipFill>
        <p:spPr>
          <a:xfrm>
            <a:off x="4171670" y="4531109"/>
            <a:ext cx="4456125" cy="516600"/>
          </a:xfrm>
          <a:prstGeom prst="rect">
            <a:avLst/>
          </a:prstGeom>
        </p:spPr>
      </p:pic>
      <p:pic>
        <p:nvPicPr>
          <p:cNvPr id="14" name="图片 13">
            <a:extLst>
              <a:ext uri="{FF2B5EF4-FFF2-40B4-BE49-F238E27FC236}">
                <a16:creationId xmlns:a16="http://schemas.microsoft.com/office/drawing/2014/main" id="{8D56AED7-7E5D-473B-BBCC-5273D31A92D9}"/>
              </a:ext>
            </a:extLst>
          </p:cNvPr>
          <p:cNvPicPr>
            <a:picLocks noChangeAspect="1"/>
          </p:cNvPicPr>
          <p:nvPr/>
        </p:nvPicPr>
        <p:blipFill>
          <a:blip r:embed="rId6"/>
          <a:stretch>
            <a:fillRect/>
          </a:stretch>
        </p:blipFill>
        <p:spPr>
          <a:xfrm flipH="1">
            <a:off x="8627795" y="4550934"/>
            <a:ext cx="3676499" cy="490933"/>
          </a:xfrm>
          <a:prstGeom prst="rect">
            <a:avLst/>
          </a:prstGeom>
        </p:spPr>
      </p:pic>
      <p:pic>
        <p:nvPicPr>
          <p:cNvPr id="15" name="图片 14">
            <a:extLst>
              <a:ext uri="{FF2B5EF4-FFF2-40B4-BE49-F238E27FC236}">
                <a16:creationId xmlns:a16="http://schemas.microsoft.com/office/drawing/2014/main" id="{148997CC-A6C3-4508-A9A1-B8EC218E0D2B}"/>
              </a:ext>
            </a:extLst>
          </p:cNvPr>
          <p:cNvPicPr>
            <a:picLocks noChangeAspect="1"/>
          </p:cNvPicPr>
          <p:nvPr/>
        </p:nvPicPr>
        <p:blipFill>
          <a:blip r:embed="rId7"/>
          <a:stretch>
            <a:fillRect/>
          </a:stretch>
        </p:blipFill>
        <p:spPr>
          <a:xfrm>
            <a:off x="1461244" y="5225314"/>
            <a:ext cx="3133172" cy="363230"/>
          </a:xfrm>
          <a:prstGeom prst="rect">
            <a:avLst/>
          </a:prstGeom>
        </p:spPr>
      </p:pic>
      <p:pic>
        <p:nvPicPr>
          <p:cNvPr id="16" name="图片 15">
            <a:extLst>
              <a:ext uri="{FF2B5EF4-FFF2-40B4-BE49-F238E27FC236}">
                <a16:creationId xmlns:a16="http://schemas.microsoft.com/office/drawing/2014/main" id="{F11C5117-A81D-449A-A0BA-F99DCA42B011}"/>
              </a:ext>
            </a:extLst>
          </p:cNvPr>
          <p:cNvPicPr>
            <a:picLocks noChangeAspect="1"/>
          </p:cNvPicPr>
          <p:nvPr/>
        </p:nvPicPr>
        <p:blipFill>
          <a:blip r:embed="rId7"/>
          <a:stretch>
            <a:fillRect/>
          </a:stretch>
        </p:blipFill>
        <p:spPr>
          <a:xfrm>
            <a:off x="6107883" y="5301502"/>
            <a:ext cx="3133172" cy="363230"/>
          </a:xfrm>
          <a:prstGeom prst="rect">
            <a:avLst/>
          </a:prstGeom>
        </p:spPr>
      </p:pic>
      <p:grpSp>
        <p:nvGrpSpPr>
          <p:cNvPr id="17" name="组合 16">
            <a:extLst>
              <a:ext uri="{FF2B5EF4-FFF2-40B4-BE49-F238E27FC236}">
                <a16:creationId xmlns:a16="http://schemas.microsoft.com/office/drawing/2014/main" id="{1006C747-45DC-4343-A96C-325E53074FA5}"/>
              </a:ext>
            </a:extLst>
          </p:cNvPr>
          <p:cNvGrpSpPr/>
          <p:nvPr/>
        </p:nvGrpSpPr>
        <p:grpSpPr>
          <a:xfrm>
            <a:off x="286698" y="349853"/>
            <a:ext cx="3538049" cy="940900"/>
            <a:chOff x="286699" y="349853"/>
            <a:chExt cx="1928600" cy="940900"/>
          </a:xfrm>
        </p:grpSpPr>
        <p:pic>
          <p:nvPicPr>
            <p:cNvPr id="18" name="图片 17">
              <a:extLst>
                <a:ext uri="{FF2B5EF4-FFF2-40B4-BE49-F238E27FC236}">
                  <a16:creationId xmlns:a16="http://schemas.microsoft.com/office/drawing/2014/main" id="{A6D50D2E-E4A9-488B-9175-0743B1761719}"/>
                </a:ext>
              </a:extLst>
            </p:cNvPr>
            <p:cNvPicPr>
              <a:picLocks noChangeAspect="1"/>
            </p:cNvPicPr>
            <p:nvPr userDrawn="1"/>
          </p:nvPicPr>
          <p:blipFill>
            <a:blip r:embed="rId8">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sp>
          <p:nvSpPr>
            <p:cNvPr id="19" name="矩形 18">
              <a:extLst>
                <a:ext uri="{FF2B5EF4-FFF2-40B4-BE49-F238E27FC236}">
                  <a16:creationId xmlns:a16="http://schemas.microsoft.com/office/drawing/2014/main" id="{6FA6DCE8-17DD-4813-BF4D-8165F8458AEA}"/>
                </a:ext>
              </a:extLst>
            </p:cNvPr>
            <p:cNvSpPr/>
            <p:nvPr userDrawn="1"/>
          </p:nvSpPr>
          <p:spPr>
            <a:xfrm>
              <a:off x="350752" y="531321"/>
              <a:ext cx="1802827"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纸张的物理模拟</a:t>
              </a:r>
              <a:r>
                <a:rPr lang="en-US" altLang="zh-CN" b="1" dirty="0">
                  <a:solidFill>
                    <a:schemeClr val="bg1"/>
                  </a:solidFill>
                  <a:latin typeface="微软雅黑" panose="020B0503020204020204" pitchFamily="34" charset="-122"/>
                  <a:ea typeface="微软雅黑" panose="020B0503020204020204" pitchFamily="34" charset="-122"/>
                </a:rPr>
                <a:t>——Meshing</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pic>
        <p:nvPicPr>
          <p:cNvPr id="20" name="图片 19">
            <a:extLst>
              <a:ext uri="{FF2B5EF4-FFF2-40B4-BE49-F238E27FC236}">
                <a16:creationId xmlns:a16="http://schemas.microsoft.com/office/drawing/2014/main" id="{D18B9258-58EE-4925-8B5F-C5B8779A02A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1" name="图片 20">
            <a:extLst>
              <a:ext uri="{FF2B5EF4-FFF2-40B4-BE49-F238E27FC236}">
                <a16:creationId xmlns:a16="http://schemas.microsoft.com/office/drawing/2014/main" id="{85424D26-DCBD-4FA9-AA38-365D5598734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2" name="图片 21">
            <a:extLst>
              <a:ext uri="{FF2B5EF4-FFF2-40B4-BE49-F238E27FC236}">
                <a16:creationId xmlns:a16="http://schemas.microsoft.com/office/drawing/2014/main" id="{CFE6759D-0325-4FF9-9100-C6AB0BAD5C5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850230" y="866616"/>
            <a:ext cx="1318954" cy="624140"/>
          </a:xfrm>
          <a:prstGeom prst="rect">
            <a:avLst/>
          </a:prstGeom>
        </p:spPr>
      </p:pic>
      <p:pic>
        <p:nvPicPr>
          <p:cNvPr id="23" name="图片 22">
            <a:extLst>
              <a:ext uri="{FF2B5EF4-FFF2-40B4-BE49-F238E27FC236}">
                <a16:creationId xmlns:a16="http://schemas.microsoft.com/office/drawing/2014/main" id="{E5C47C27-E17F-4BFB-A61D-93F5B1BB0D6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Tree>
    <p:extLst>
      <p:ext uri="{BB962C8B-B14F-4D97-AF65-F5344CB8AC3E}">
        <p14:creationId xmlns:p14="http://schemas.microsoft.com/office/powerpoint/2010/main" val="1254217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6FE15A3-675D-48AE-8B93-884F30C3CF90}"/>
              </a:ext>
            </a:extLst>
          </p:cNvPr>
          <p:cNvPicPr>
            <a:picLocks noChangeAspect="1"/>
          </p:cNvPicPr>
          <p:nvPr/>
        </p:nvPicPr>
        <p:blipFill rotWithShape="1">
          <a:blip r:embed="rId3"/>
          <a:srcRect l="7995" r="6605"/>
          <a:stretch/>
        </p:blipFill>
        <p:spPr>
          <a:xfrm>
            <a:off x="207785" y="1995158"/>
            <a:ext cx="7547332" cy="2355907"/>
          </a:xfrm>
          <a:prstGeom prst="rect">
            <a:avLst/>
          </a:prstGeom>
        </p:spPr>
      </p:pic>
      <p:pic>
        <p:nvPicPr>
          <p:cNvPr id="4" name="图片 3">
            <a:extLst>
              <a:ext uri="{FF2B5EF4-FFF2-40B4-BE49-F238E27FC236}">
                <a16:creationId xmlns:a16="http://schemas.microsoft.com/office/drawing/2014/main" id="{62822436-0543-4805-818B-FC4F839EB4C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850363" y="4405650"/>
            <a:ext cx="2180844" cy="2497782"/>
          </a:xfrm>
          <a:prstGeom prst="rect">
            <a:avLst/>
          </a:prstGeom>
        </p:spPr>
      </p:pic>
      <p:pic>
        <p:nvPicPr>
          <p:cNvPr id="5" name="图片 4" descr="图片包含 室内&#10;&#10;已生成高可信度的说明">
            <a:extLst>
              <a:ext uri="{FF2B5EF4-FFF2-40B4-BE49-F238E27FC236}">
                <a16:creationId xmlns:a16="http://schemas.microsoft.com/office/drawing/2014/main" id="{30870C2B-4E82-4F01-844B-0B2D87049B1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816053" y="4360218"/>
            <a:ext cx="2059338" cy="2588646"/>
          </a:xfrm>
          <a:prstGeom prst="rect">
            <a:avLst/>
          </a:prstGeom>
        </p:spPr>
      </p:pic>
      <p:pic>
        <p:nvPicPr>
          <p:cNvPr id="12" name="图片 11">
            <a:extLst>
              <a:ext uri="{FF2B5EF4-FFF2-40B4-BE49-F238E27FC236}">
                <a16:creationId xmlns:a16="http://schemas.microsoft.com/office/drawing/2014/main" id="{ABA5A291-32EC-4FDD-8A4F-59E290DD70E5}"/>
              </a:ext>
            </a:extLst>
          </p:cNvPr>
          <p:cNvPicPr>
            <a:picLocks noChangeAspect="1"/>
          </p:cNvPicPr>
          <p:nvPr/>
        </p:nvPicPr>
        <p:blipFill>
          <a:blip r:embed="rId6"/>
          <a:stretch>
            <a:fillRect/>
          </a:stretch>
        </p:blipFill>
        <p:spPr>
          <a:xfrm>
            <a:off x="112294" y="4480883"/>
            <a:ext cx="4513500" cy="602700"/>
          </a:xfrm>
          <a:prstGeom prst="rect">
            <a:avLst/>
          </a:prstGeom>
        </p:spPr>
      </p:pic>
      <p:pic>
        <p:nvPicPr>
          <p:cNvPr id="13" name="图片 12">
            <a:extLst>
              <a:ext uri="{FF2B5EF4-FFF2-40B4-BE49-F238E27FC236}">
                <a16:creationId xmlns:a16="http://schemas.microsoft.com/office/drawing/2014/main" id="{28633E1C-B507-47FA-A197-8C2221D194D0}"/>
              </a:ext>
            </a:extLst>
          </p:cNvPr>
          <p:cNvPicPr>
            <a:picLocks noChangeAspect="1"/>
          </p:cNvPicPr>
          <p:nvPr/>
        </p:nvPicPr>
        <p:blipFill>
          <a:blip r:embed="rId7"/>
          <a:stretch>
            <a:fillRect/>
          </a:stretch>
        </p:blipFill>
        <p:spPr>
          <a:xfrm>
            <a:off x="4171670" y="4531109"/>
            <a:ext cx="4456125" cy="516600"/>
          </a:xfrm>
          <a:prstGeom prst="rect">
            <a:avLst/>
          </a:prstGeom>
        </p:spPr>
      </p:pic>
      <p:pic>
        <p:nvPicPr>
          <p:cNvPr id="14" name="图片 13">
            <a:extLst>
              <a:ext uri="{FF2B5EF4-FFF2-40B4-BE49-F238E27FC236}">
                <a16:creationId xmlns:a16="http://schemas.microsoft.com/office/drawing/2014/main" id="{8D56AED7-7E5D-473B-BBCC-5273D31A92D9}"/>
              </a:ext>
            </a:extLst>
          </p:cNvPr>
          <p:cNvPicPr>
            <a:picLocks noChangeAspect="1"/>
          </p:cNvPicPr>
          <p:nvPr/>
        </p:nvPicPr>
        <p:blipFill>
          <a:blip r:embed="rId6"/>
          <a:stretch>
            <a:fillRect/>
          </a:stretch>
        </p:blipFill>
        <p:spPr>
          <a:xfrm flipH="1">
            <a:off x="8627795" y="4550934"/>
            <a:ext cx="3676499" cy="490933"/>
          </a:xfrm>
          <a:prstGeom prst="rect">
            <a:avLst/>
          </a:prstGeom>
        </p:spPr>
      </p:pic>
      <p:pic>
        <p:nvPicPr>
          <p:cNvPr id="15" name="图片 14">
            <a:extLst>
              <a:ext uri="{FF2B5EF4-FFF2-40B4-BE49-F238E27FC236}">
                <a16:creationId xmlns:a16="http://schemas.microsoft.com/office/drawing/2014/main" id="{148997CC-A6C3-4508-A9A1-B8EC218E0D2B}"/>
              </a:ext>
            </a:extLst>
          </p:cNvPr>
          <p:cNvPicPr>
            <a:picLocks noChangeAspect="1"/>
          </p:cNvPicPr>
          <p:nvPr/>
        </p:nvPicPr>
        <p:blipFill>
          <a:blip r:embed="rId7"/>
          <a:stretch>
            <a:fillRect/>
          </a:stretch>
        </p:blipFill>
        <p:spPr>
          <a:xfrm>
            <a:off x="1461244" y="5225314"/>
            <a:ext cx="3133172" cy="363230"/>
          </a:xfrm>
          <a:prstGeom prst="rect">
            <a:avLst/>
          </a:prstGeom>
        </p:spPr>
      </p:pic>
      <p:pic>
        <p:nvPicPr>
          <p:cNvPr id="16" name="图片 15">
            <a:extLst>
              <a:ext uri="{FF2B5EF4-FFF2-40B4-BE49-F238E27FC236}">
                <a16:creationId xmlns:a16="http://schemas.microsoft.com/office/drawing/2014/main" id="{F11C5117-A81D-449A-A0BA-F99DCA42B011}"/>
              </a:ext>
            </a:extLst>
          </p:cNvPr>
          <p:cNvPicPr>
            <a:picLocks noChangeAspect="1"/>
          </p:cNvPicPr>
          <p:nvPr/>
        </p:nvPicPr>
        <p:blipFill>
          <a:blip r:embed="rId7"/>
          <a:stretch>
            <a:fillRect/>
          </a:stretch>
        </p:blipFill>
        <p:spPr>
          <a:xfrm>
            <a:off x="6107883" y="5301502"/>
            <a:ext cx="3133172" cy="363230"/>
          </a:xfrm>
          <a:prstGeom prst="rect">
            <a:avLst/>
          </a:prstGeom>
        </p:spPr>
      </p:pic>
      <p:grpSp>
        <p:nvGrpSpPr>
          <p:cNvPr id="17" name="组合 16">
            <a:extLst>
              <a:ext uri="{FF2B5EF4-FFF2-40B4-BE49-F238E27FC236}">
                <a16:creationId xmlns:a16="http://schemas.microsoft.com/office/drawing/2014/main" id="{1006C747-45DC-4343-A96C-325E53074FA5}"/>
              </a:ext>
            </a:extLst>
          </p:cNvPr>
          <p:cNvGrpSpPr/>
          <p:nvPr/>
        </p:nvGrpSpPr>
        <p:grpSpPr>
          <a:xfrm>
            <a:off x="286696" y="349853"/>
            <a:ext cx="4472118" cy="940900"/>
            <a:chOff x="286698" y="349853"/>
            <a:chExt cx="2437764" cy="940900"/>
          </a:xfrm>
        </p:grpSpPr>
        <p:pic>
          <p:nvPicPr>
            <p:cNvPr id="18" name="图片 17">
              <a:extLst>
                <a:ext uri="{FF2B5EF4-FFF2-40B4-BE49-F238E27FC236}">
                  <a16:creationId xmlns:a16="http://schemas.microsoft.com/office/drawing/2014/main" id="{A6D50D2E-E4A9-488B-9175-0743B1761719}"/>
                </a:ext>
              </a:extLst>
            </p:cNvPr>
            <p:cNvPicPr>
              <a:picLocks noChangeAspect="1"/>
            </p:cNvPicPr>
            <p:nvPr userDrawn="1"/>
          </p:nvPicPr>
          <p:blipFill>
            <a:blip r:embed="rId8">
              <a:duotone>
                <a:prstClr val="black"/>
                <a:schemeClr val="accent5">
                  <a:tint val="45000"/>
                  <a:satMod val="400000"/>
                </a:schemeClr>
              </a:duotone>
              <a:lum bright="20000" contrast="-40000"/>
            </a:blip>
            <a:stretch>
              <a:fillRect/>
            </a:stretch>
          </p:blipFill>
          <p:spPr>
            <a:xfrm>
              <a:off x="286698" y="349853"/>
              <a:ext cx="2437764" cy="940900"/>
            </a:xfrm>
            <a:prstGeom prst="rect">
              <a:avLst/>
            </a:prstGeom>
          </p:spPr>
        </p:pic>
        <p:sp>
          <p:nvSpPr>
            <p:cNvPr id="19" name="矩形 18">
              <a:extLst>
                <a:ext uri="{FF2B5EF4-FFF2-40B4-BE49-F238E27FC236}">
                  <a16:creationId xmlns:a16="http://schemas.microsoft.com/office/drawing/2014/main" id="{6FA6DCE8-17DD-4813-BF4D-8165F8458AEA}"/>
                </a:ext>
              </a:extLst>
            </p:cNvPr>
            <p:cNvSpPr/>
            <p:nvPr userDrawn="1"/>
          </p:nvSpPr>
          <p:spPr>
            <a:xfrm>
              <a:off x="350752" y="531321"/>
              <a:ext cx="2329729"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纸张的物理模拟</a:t>
              </a:r>
              <a:r>
                <a:rPr lang="en-US" altLang="zh-CN" b="1" dirty="0">
                  <a:solidFill>
                    <a:schemeClr val="bg1"/>
                  </a:solidFill>
                  <a:latin typeface="微软雅黑" panose="020B0503020204020204" pitchFamily="34" charset="-122"/>
                  <a:ea typeface="微软雅黑" panose="020B0503020204020204" pitchFamily="34" charset="-122"/>
                </a:rPr>
                <a:t>——Axial Constraints</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pic>
        <p:nvPicPr>
          <p:cNvPr id="20" name="图片 19">
            <a:extLst>
              <a:ext uri="{FF2B5EF4-FFF2-40B4-BE49-F238E27FC236}">
                <a16:creationId xmlns:a16="http://schemas.microsoft.com/office/drawing/2014/main" id="{D18B9258-58EE-4925-8B5F-C5B8779A02A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1" name="图片 20">
            <a:extLst>
              <a:ext uri="{FF2B5EF4-FFF2-40B4-BE49-F238E27FC236}">
                <a16:creationId xmlns:a16="http://schemas.microsoft.com/office/drawing/2014/main" id="{85424D26-DCBD-4FA9-AA38-365D5598734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2" name="图片 21">
            <a:extLst>
              <a:ext uri="{FF2B5EF4-FFF2-40B4-BE49-F238E27FC236}">
                <a16:creationId xmlns:a16="http://schemas.microsoft.com/office/drawing/2014/main" id="{CFE6759D-0325-4FF9-9100-C6AB0BAD5C5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934939" y="830736"/>
            <a:ext cx="1318954" cy="624140"/>
          </a:xfrm>
          <a:prstGeom prst="rect">
            <a:avLst/>
          </a:prstGeom>
        </p:spPr>
      </p:pic>
      <p:pic>
        <p:nvPicPr>
          <p:cNvPr id="23" name="图片 22">
            <a:extLst>
              <a:ext uri="{FF2B5EF4-FFF2-40B4-BE49-F238E27FC236}">
                <a16:creationId xmlns:a16="http://schemas.microsoft.com/office/drawing/2014/main" id="{E5C47C27-E17F-4BFB-A61D-93F5B1BB0D6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pic>
        <p:nvPicPr>
          <p:cNvPr id="9" name="图片 8">
            <a:extLst>
              <a:ext uri="{FF2B5EF4-FFF2-40B4-BE49-F238E27FC236}">
                <a16:creationId xmlns:a16="http://schemas.microsoft.com/office/drawing/2014/main" id="{BF3CD260-BB19-4C41-B853-42DA52E66FDA}"/>
              </a:ext>
            </a:extLst>
          </p:cNvPr>
          <p:cNvPicPr>
            <a:picLocks noChangeAspect="1"/>
          </p:cNvPicPr>
          <p:nvPr/>
        </p:nvPicPr>
        <p:blipFill>
          <a:blip r:embed="rId13"/>
          <a:stretch>
            <a:fillRect/>
          </a:stretch>
        </p:blipFill>
        <p:spPr>
          <a:xfrm>
            <a:off x="8219613" y="2825867"/>
            <a:ext cx="2869765" cy="711362"/>
          </a:xfrm>
          <a:prstGeom prst="rect">
            <a:avLst/>
          </a:prstGeom>
        </p:spPr>
      </p:pic>
      <p:pic>
        <p:nvPicPr>
          <p:cNvPr id="10" name="图片 9">
            <a:extLst>
              <a:ext uri="{FF2B5EF4-FFF2-40B4-BE49-F238E27FC236}">
                <a16:creationId xmlns:a16="http://schemas.microsoft.com/office/drawing/2014/main" id="{E1D592D5-5897-40AA-A76A-8E6728C09E0D}"/>
              </a:ext>
            </a:extLst>
          </p:cNvPr>
          <p:cNvPicPr>
            <a:picLocks noChangeAspect="1"/>
          </p:cNvPicPr>
          <p:nvPr/>
        </p:nvPicPr>
        <p:blipFill>
          <a:blip r:embed="rId14"/>
          <a:stretch>
            <a:fillRect/>
          </a:stretch>
        </p:blipFill>
        <p:spPr>
          <a:xfrm>
            <a:off x="8219613" y="3647835"/>
            <a:ext cx="1951858" cy="695086"/>
          </a:xfrm>
          <a:prstGeom prst="rect">
            <a:avLst/>
          </a:prstGeom>
        </p:spPr>
      </p:pic>
      <p:pic>
        <p:nvPicPr>
          <p:cNvPr id="11" name="图片 10">
            <a:extLst>
              <a:ext uri="{FF2B5EF4-FFF2-40B4-BE49-F238E27FC236}">
                <a16:creationId xmlns:a16="http://schemas.microsoft.com/office/drawing/2014/main" id="{435AC19B-6F99-410C-8297-89F902932636}"/>
              </a:ext>
            </a:extLst>
          </p:cNvPr>
          <p:cNvPicPr>
            <a:picLocks noChangeAspect="1"/>
          </p:cNvPicPr>
          <p:nvPr/>
        </p:nvPicPr>
        <p:blipFill>
          <a:blip r:embed="rId15"/>
          <a:stretch>
            <a:fillRect/>
          </a:stretch>
        </p:blipFill>
        <p:spPr>
          <a:xfrm>
            <a:off x="8219613" y="1995157"/>
            <a:ext cx="3477079" cy="720105"/>
          </a:xfrm>
          <a:prstGeom prst="rect">
            <a:avLst/>
          </a:prstGeom>
        </p:spPr>
      </p:pic>
    </p:spTree>
    <p:extLst>
      <p:ext uri="{BB962C8B-B14F-4D97-AF65-F5344CB8AC3E}">
        <p14:creationId xmlns:p14="http://schemas.microsoft.com/office/powerpoint/2010/main" val="332166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08E9B58-BA66-418B-ABB4-CC7E6E210DEA}"/>
              </a:ext>
            </a:extLst>
          </p:cNvPr>
          <p:cNvPicPr>
            <a:picLocks noChangeAspect="1"/>
          </p:cNvPicPr>
          <p:nvPr/>
        </p:nvPicPr>
        <p:blipFill>
          <a:blip r:embed="rId3"/>
          <a:stretch>
            <a:fillRect/>
          </a:stretch>
        </p:blipFill>
        <p:spPr>
          <a:xfrm>
            <a:off x="190647" y="1918232"/>
            <a:ext cx="7001878" cy="2446383"/>
          </a:xfrm>
          <a:prstGeom prst="rect">
            <a:avLst/>
          </a:prstGeom>
        </p:spPr>
      </p:pic>
      <p:grpSp>
        <p:nvGrpSpPr>
          <p:cNvPr id="24" name="组合 23">
            <a:extLst>
              <a:ext uri="{FF2B5EF4-FFF2-40B4-BE49-F238E27FC236}">
                <a16:creationId xmlns:a16="http://schemas.microsoft.com/office/drawing/2014/main" id="{A8B65E00-E54A-446B-BAE6-E142CE3E3C51}"/>
              </a:ext>
            </a:extLst>
          </p:cNvPr>
          <p:cNvGrpSpPr/>
          <p:nvPr/>
        </p:nvGrpSpPr>
        <p:grpSpPr>
          <a:xfrm>
            <a:off x="286696" y="349853"/>
            <a:ext cx="4581039" cy="940900"/>
            <a:chOff x="286698" y="349853"/>
            <a:chExt cx="2497137" cy="940900"/>
          </a:xfrm>
        </p:grpSpPr>
        <p:pic>
          <p:nvPicPr>
            <p:cNvPr id="25" name="图片 24">
              <a:extLst>
                <a:ext uri="{FF2B5EF4-FFF2-40B4-BE49-F238E27FC236}">
                  <a16:creationId xmlns:a16="http://schemas.microsoft.com/office/drawing/2014/main" id="{7C4BBB36-9564-41AA-A15F-749270D9ABBB}"/>
                </a:ext>
              </a:extLst>
            </p:cNvPr>
            <p:cNvPicPr>
              <a:picLocks noChangeAspect="1"/>
            </p:cNvPicPr>
            <p:nvPr userDrawn="1"/>
          </p:nvPicPr>
          <p:blipFill>
            <a:blip r:embed="rId4">
              <a:duotone>
                <a:prstClr val="black"/>
                <a:schemeClr val="accent5">
                  <a:tint val="45000"/>
                  <a:satMod val="400000"/>
                </a:schemeClr>
              </a:duotone>
              <a:lum bright="20000" contrast="-40000"/>
            </a:blip>
            <a:stretch>
              <a:fillRect/>
            </a:stretch>
          </p:blipFill>
          <p:spPr>
            <a:xfrm>
              <a:off x="286698" y="349853"/>
              <a:ext cx="2437764" cy="940900"/>
            </a:xfrm>
            <a:prstGeom prst="rect">
              <a:avLst/>
            </a:prstGeom>
          </p:spPr>
        </p:pic>
        <p:sp>
          <p:nvSpPr>
            <p:cNvPr id="26" name="矩形 25">
              <a:extLst>
                <a:ext uri="{FF2B5EF4-FFF2-40B4-BE49-F238E27FC236}">
                  <a16:creationId xmlns:a16="http://schemas.microsoft.com/office/drawing/2014/main" id="{342BD101-EC44-4897-9071-C06CE23C9A3C}"/>
                </a:ext>
              </a:extLst>
            </p:cNvPr>
            <p:cNvSpPr/>
            <p:nvPr userDrawn="1"/>
          </p:nvSpPr>
          <p:spPr>
            <a:xfrm>
              <a:off x="350752" y="531321"/>
              <a:ext cx="243308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纸张的物理模拟</a:t>
              </a:r>
              <a:r>
                <a:rPr lang="en-US" altLang="zh-CN" b="1" dirty="0">
                  <a:solidFill>
                    <a:schemeClr val="bg1"/>
                  </a:solidFill>
                  <a:latin typeface="微软雅黑" panose="020B0503020204020204" pitchFamily="34" charset="-122"/>
                  <a:ea typeface="微软雅黑" panose="020B0503020204020204" pitchFamily="34" charset="-122"/>
                </a:rPr>
                <a:t>——Crease Constraints</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pic>
        <p:nvPicPr>
          <p:cNvPr id="4" name="图片 3">
            <a:extLst>
              <a:ext uri="{FF2B5EF4-FFF2-40B4-BE49-F238E27FC236}">
                <a16:creationId xmlns:a16="http://schemas.microsoft.com/office/drawing/2014/main" id="{62822436-0543-4805-818B-FC4F839EB4C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850363" y="4405650"/>
            <a:ext cx="2180844" cy="2497782"/>
          </a:xfrm>
          <a:prstGeom prst="rect">
            <a:avLst/>
          </a:prstGeom>
        </p:spPr>
      </p:pic>
      <p:pic>
        <p:nvPicPr>
          <p:cNvPr id="5" name="图片 4" descr="图片包含 室内&#10;&#10;已生成高可信度的说明">
            <a:extLst>
              <a:ext uri="{FF2B5EF4-FFF2-40B4-BE49-F238E27FC236}">
                <a16:creationId xmlns:a16="http://schemas.microsoft.com/office/drawing/2014/main" id="{30870C2B-4E82-4F01-844B-0B2D87049B1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816053" y="4360218"/>
            <a:ext cx="2059338" cy="2588646"/>
          </a:xfrm>
          <a:prstGeom prst="rect">
            <a:avLst/>
          </a:prstGeom>
        </p:spPr>
      </p:pic>
      <p:pic>
        <p:nvPicPr>
          <p:cNvPr id="12" name="图片 11">
            <a:extLst>
              <a:ext uri="{FF2B5EF4-FFF2-40B4-BE49-F238E27FC236}">
                <a16:creationId xmlns:a16="http://schemas.microsoft.com/office/drawing/2014/main" id="{ABA5A291-32EC-4FDD-8A4F-59E290DD70E5}"/>
              </a:ext>
            </a:extLst>
          </p:cNvPr>
          <p:cNvPicPr>
            <a:picLocks noChangeAspect="1"/>
          </p:cNvPicPr>
          <p:nvPr/>
        </p:nvPicPr>
        <p:blipFill>
          <a:blip r:embed="rId7"/>
          <a:stretch>
            <a:fillRect/>
          </a:stretch>
        </p:blipFill>
        <p:spPr>
          <a:xfrm>
            <a:off x="112294" y="4480883"/>
            <a:ext cx="4513500" cy="602700"/>
          </a:xfrm>
          <a:prstGeom prst="rect">
            <a:avLst/>
          </a:prstGeom>
        </p:spPr>
      </p:pic>
      <p:pic>
        <p:nvPicPr>
          <p:cNvPr id="13" name="图片 12">
            <a:extLst>
              <a:ext uri="{FF2B5EF4-FFF2-40B4-BE49-F238E27FC236}">
                <a16:creationId xmlns:a16="http://schemas.microsoft.com/office/drawing/2014/main" id="{28633E1C-B507-47FA-A197-8C2221D194D0}"/>
              </a:ext>
            </a:extLst>
          </p:cNvPr>
          <p:cNvPicPr>
            <a:picLocks noChangeAspect="1"/>
          </p:cNvPicPr>
          <p:nvPr/>
        </p:nvPicPr>
        <p:blipFill>
          <a:blip r:embed="rId8"/>
          <a:stretch>
            <a:fillRect/>
          </a:stretch>
        </p:blipFill>
        <p:spPr>
          <a:xfrm>
            <a:off x="4171670" y="4531109"/>
            <a:ext cx="4456125" cy="516600"/>
          </a:xfrm>
          <a:prstGeom prst="rect">
            <a:avLst/>
          </a:prstGeom>
        </p:spPr>
      </p:pic>
      <p:pic>
        <p:nvPicPr>
          <p:cNvPr id="14" name="图片 13">
            <a:extLst>
              <a:ext uri="{FF2B5EF4-FFF2-40B4-BE49-F238E27FC236}">
                <a16:creationId xmlns:a16="http://schemas.microsoft.com/office/drawing/2014/main" id="{8D56AED7-7E5D-473B-BBCC-5273D31A92D9}"/>
              </a:ext>
            </a:extLst>
          </p:cNvPr>
          <p:cNvPicPr>
            <a:picLocks noChangeAspect="1"/>
          </p:cNvPicPr>
          <p:nvPr/>
        </p:nvPicPr>
        <p:blipFill>
          <a:blip r:embed="rId7"/>
          <a:stretch>
            <a:fillRect/>
          </a:stretch>
        </p:blipFill>
        <p:spPr>
          <a:xfrm flipH="1">
            <a:off x="8627795" y="4550934"/>
            <a:ext cx="3676499" cy="490933"/>
          </a:xfrm>
          <a:prstGeom prst="rect">
            <a:avLst/>
          </a:prstGeom>
        </p:spPr>
      </p:pic>
      <p:pic>
        <p:nvPicPr>
          <p:cNvPr id="15" name="图片 14">
            <a:extLst>
              <a:ext uri="{FF2B5EF4-FFF2-40B4-BE49-F238E27FC236}">
                <a16:creationId xmlns:a16="http://schemas.microsoft.com/office/drawing/2014/main" id="{148997CC-A6C3-4508-A9A1-B8EC218E0D2B}"/>
              </a:ext>
            </a:extLst>
          </p:cNvPr>
          <p:cNvPicPr>
            <a:picLocks noChangeAspect="1"/>
          </p:cNvPicPr>
          <p:nvPr/>
        </p:nvPicPr>
        <p:blipFill>
          <a:blip r:embed="rId8"/>
          <a:stretch>
            <a:fillRect/>
          </a:stretch>
        </p:blipFill>
        <p:spPr>
          <a:xfrm>
            <a:off x="1461244" y="5225314"/>
            <a:ext cx="3133172" cy="363230"/>
          </a:xfrm>
          <a:prstGeom prst="rect">
            <a:avLst/>
          </a:prstGeom>
        </p:spPr>
      </p:pic>
      <p:pic>
        <p:nvPicPr>
          <p:cNvPr id="16" name="图片 15">
            <a:extLst>
              <a:ext uri="{FF2B5EF4-FFF2-40B4-BE49-F238E27FC236}">
                <a16:creationId xmlns:a16="http://schemas.microsoft.com/office/drawing/2014/main" id="{F11C5117-A81D-449A-A0BA-F99DCA42B011}"/>
              </a:ext>
            </a:extLst>
          </p:cNvPr>
          <p:cNvPicPr>
            <a:picLocks noChangeAspect="1"/>
          </p:cNvPicPr>
          <p:nvPr/>
        </p:nvPicPr>
        <p:blipFill>
          <a:blip r:embed="rId8"/>
          <a:stretch>
            <a:fillRect/>
          </a:stretch>
        </p:blipFill>
        <p:spPr>
          <a:xfrm>
            <a:off x="6107883" y="5301502"/>
            <a:ext cx="3133172" cy="363230"/>
          </a:xfrm>
          <a:prstGeom prst="rect">
            <a:avLst/>
          </a:prstGeom>
        </p:spPr>
      </p:pic>
      <p:pic>
        <p:nvPicPr>
          <p:cNvPr id="20" name="图片 19">
            <a:extLst>
              <a:ext uri="{FF2B5EF4-FFF2-40B4-BE49-F238E27FC236}">
                <a16:creationId xmlns:a16="http://schemas.microsoft.com/office/drawing/2014/main" id="{D18B9258-58EE-4925-8B5F-C5B8779A02A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1" name="图片 20">
            <a:extLst>
              <a:ext uri="{FF2B5EF4-FFF2-40B4-BE49-F238E27FC236}">
                <a16:creationId xmlns:a16="http://schemas.microsoft.com/office/drawing/2014/main" id="{85424D26-DCBD-4FA9-AA38-365D5598734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2" name="图片 21">
            <a:extLst>
              <a:ext uri="{FF2B5EF4-FFF2-40B4-BE49-F238E27FC236}">
                <a16:creationId xmlns:a16="http://schemas.microsoft.com/office/drawing/2014/main" id="{CFE6759D-0325-4FF9-9100-C6AB0BAD5C5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934939" y="861663"/>
            <a:ext cx="1318954" cy="624140"/>
          </a:xfrm>
          <a:prstGeom prst="rect">
            <a:avLst/>
          </a:prstGeom>
        </p:spPr>
      </p:pic>
      <p:pic>
        <p:nvPicPr>
          <p:cNvPr id="23" name="图片 22">
            <a:extLst>
              <a:ext uri="{FF2B5EF4-FFF2-40B4-BE49-F238E27FC236}">
                <a16:creationId xmlns:a16="http://schemas.microsoft.com/office/drawing/2014/main" id="{E5C47C27-E17F-4BFB-A61D-93F5B1BB0D6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pic>
        <p:nvPicPr>
          <p:cNvPr id="6" name="图片 5">
            <a:extLst>
              <a:ext uri="{FF2B5EF4-FFF2-40B4-BE49-F238E27FC236}">
                <a16:creationId xmlns:a16="http://schemas.microsoft.com/office/drawing/2014/main" id="{148AAC49-9C61-4265-B39E-E4C468425AC5}"/>
              </a:ext>
            </a:extLst>
          </p:cNvPr>
          <p:cNvPicPr>
            <a:picLocks noChangeAspect="1"/>
          </p:cNvPicPr>
          <p:nvPr/>
        </p:nvPicPr>
        <p:blipFill>
          <a:blip r:embed="rId13"/>
          <a:stretch>
            <a:fillRect/>
          </a:stretch>
        </p:blipFill>
        <p:spPr>
          <a:xfrm>
            <a:off x="7372803" y="1619666"/>
            <a:ext cx="3196874" cy="613892"/>
          </a:xfrm>
          <a:prstGeom prst="rect">
            <a:avLst/>
          </a:prstGeom>
        </p:spPr>
      </p:pic>
      <p:pic>
        <p:nvPicPr>
          <p:cNvPr id="8" name="图片 7">
            <a:extLst>
              <a:ext uri="{FF2B5EF4-FFF2-40B4-BE49-F238E27FC236}">
                <a16:creationId xmlns:a16="http://schemas.microsoft.com/office/drawing/2014/main" id="{E17B17EB-7411-4865-813C-6764A543F31B}"/>
              </a:ext>
            </a:extLst>
          </p:cNvPr>
          <p:cNvPicPr>
            <a:picLocks noChangeAspect="1"/>
          </p:cNvPicPr>
          <p:nvPr/>
        </p:nvPicPr>
        <p:blipFill rotWithShape="1">
          <a:blip r:embed="rId14"/>
          <a:srcRect l="4619"/>
          <a:stretch/>
        </p:blipFill>
        <p:spPr>
          <a:xfrm>
            <a:off x="7372803" y="2241787"/>
            <a:ext cx="4413242" cy="2155633"/>
          </a:xfrm>
          <a:prstGeom prst="rect">
            <a:avLst/>
          </a:prstGeom>
        </p:spPr>
      </p:pic>
    </p:spTree>
    <p:extLst>
      <p:ext uri="{BB962C8B-B14F-4D97-AF65-F5344CB8AC3E}">
        <p14:creationId xmlns:p14="http://schemas.microsoft.com/office/powerpoint/2010/main" val="1295458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212B82-0087-49B4-B02F-05EE1960942F}"/>
              </a:ext>
            </a:extLst>
          </p:cNvPr>
          <p:cNvGrpSpPr/>
          <p:nvPr/>
        </p:nvGrpSpPr>
        <p:grpSpPr>
          <a:xfrm>
            <a:off x="286696" y="349853"/>
            <a:ext cx="4472118" cy="940900"/>
            <a:chOff x="286698" y="349853"/>
            <a:chExt cx="2437764" cy="940900"/>
          </a:xfrm>
        </p:grpSpPr>
        <p:pic>
          <p:nvPicPr>
            <p:cNvPr id="25" name="图片 24">
              <a:extLst>
                <a:ext uri="{FF2B5EF4-FFF2-40B4-BE49-F238E27FC236}">
                  <a16:creationId xmlns:a16="http://schemas.microsoft.com/office/drawing/2014/main" id="{CDDC5279-AAD6-4B87-98F0-BDA7D6B23500}"/>
                </a:ext>
              </a:extLst>
            </p:cNvPr>
            <p:cNvPicPr>
              <a:picLocks noChangeAspect="1"/>
            </p:cNvPicPr>
            <p:nvPr userDrawn="1"/>
          </p:nvPicPr>
          <p:blipFill>
            <a:blip r:embed="rId3">
              <a:duotone>
                <a:prstClr val="black"/>
                <a:schemeClr val="accent5">
                  <a:tint val="45000"/>
                  <a:satMod val="400000"/>
                </a:schemeClr>
              </a:duotone>
              <a:lum bright="20000" contrast="-40000"/>
            </a:blip>
            <a:stretch>
              <a:fillRect/>
            </a:stretch>
          </p:blipFill>
          <p:spPr>
            <a:xfrm>
              <a:off x="286698" y="349853"/>
              <a:ext cx="2437764" cy="940900"/>
            </a:xfrm>
            <a:prstGeom prst="rect">
              <a:avLst/>
            </a:prstGeom>
          </p:spPr>
        </p:pic>
        <p:sp>
          <p:nvSpPr>
            <p:cNvPr id="26" name="矩形 25">
              <a:extLst>
                <a:ext uri="{FF2B5EF4-FFF2-40B4-BE49-F238E27FC236}">
                  <a16:creationId xmlns:a16="http://schemas.microsoft.com/office/drawing/2014/main" id="{1BF92FB8-64DA-48A8-B848-8956F89F2796}"/>
                </a:ext>
              </a:extLst>
            </p:cNvPr>
            <p:cNvSpPr/>
            <p:nvPr userDrawn="1"/>
          </p:nvSpPr>
          <p:spPr>
            <a:xfrm>
              <a:off x="350752" y="531321"/>
              <a:ext cx="229058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纸张的物理模拟</a:t>
              </a:r>
              <a:r>
                <a:rPr lang="en-US" altLang="zh-CN" b="1" dirty="0">
                  <a:solidFill>
                    <a:schemeClr val="bg1"/>
                  </a:solidFill>
                  <a:latin typeface="微软雅黑" panose="020B0503020204020204" pitchFamily="34" charset="-122"/>
                  <a:ea typeface="微软雅黑" panose="020B0503020204020204" pitchFamily="34" charset="-122"/>
                </a:rPr>
                <a:t>——Face Constraints</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pic>
        <p:nvPicPr>
          <p:cNvPr id="4" name="图片 3">
            <a:extLst>
              <a:ext uri="{FF2B5EF4-FFF2-40B4-BE49-F238E27FC236}">
                <a16:creationId xmlns:a16="http://schemas.microsoft.com/office/drawing/2014/main" id="{62822436-0543-4805-818B-FC4F839EB4C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850363" y="4405650"/>
            <a:ext cx="2180844" cy="2497782"/>
          </a:xfrm>
          <a:prstGeom prst="rect">
            <a:avLst/>
          </a:prstGeom>
        </p:spPr>
      </p:pic>
      <p:pic>
        <p:nvPicPr>
          <p:cNvPr id="5" name="图片 4" descr="图片包含 室内&#10;&#10;已生成高可信度的说明">
            <a:extLst>
              <a:ext uri="{FF2B5EF4-FFF2-40B4-BE49-F238E27FC236}">
                <a16:creationId xmlns:a16="http://schemas.microsoft.com/office/drawing/2014/main" id="{30870C2B-4E82-4F01-844B-0B2D87049B1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816053" y="4360218"/>
            <a:ext cx="2059338" cy="2588646"/>
          </a:xfrm>
          <a:prstGeom prst="rect">
            <a:avLst/>
          </a:prstGeom>
        </p:spPr>
      </p:pic>
      <p:pic>
        <p:nvPicPr>
          <p:cNvPr id="12" name="图片 11">
            <a:extLst>
              <a:ext uri="{FF2B5EF4-FFF2-40B4-BE49-F238E27FC236}">
                <a16:creationId xmlns:a16="http://schemas.microsoft.com/office/drawing/2014/main" id="{ABA5A291-32EC-4FDD-8A4F-59E290DD70E5}"/>
              </a:ext>
            </a:extLst>
          </p:cNvPr>
          <p:cNvPicPr>
            <a:picLocks noChangeAspect="1"/>
          </p:cNvPicPr>
          <p:nvPr/>
        </p:nvPicPr>
        <p:blipFill>
          <a:blip r:embed="rId6"/>
          <a:stretch>
            <a:fillRect/>
          </a:stretch>
        </p:blipFill>
        <p:spPr>
          <a:xfrm>
            <a:off x="112294" y="4480883"/>
            <a:ext cx="4513500" cy="602700"/>
          </a:xfrm>
          <a:prstGeom prst="rect">
            <a:avLst/>
          </a:prstGeom>
        </p:spPr>
      </p:pic>
      <p:pic>
        <p:nvPicPr>
          <p:cNvPr id="13" name="图片 12">
            <a:extLst>
              <a:ext uri="{FF2B5EF4-FFF2-40B4-BE49-F238E27FC236}">
                <a16:creationId xmlns:a16="http://schemas.microsoft.com/office/drawing/2014/main" id="{28633E1C-B507-47FA-A197-8C2221D194D0}"/>
              </a:ext>
            </a:extLst>
          </p:cNvPr>
          <p:cNvPicPr>
            <a:picLocks noChangeAspect="1"/>
          </p:cNvPicPr>
          <p:nvPr/>
        </p:nvPicPr>
        <p:blipFill>
          <a:blip r:embed="rId7"/>
          <a:stretch>
            <a:fillRect/>
          </a:stretch>
        </p:blipFill>
        <p:spPr>
          <a:xfrm>
            <a:off x="4171670" y="4531109"/>
            <a:ext cx="4456125" cy="516600"/>
          </a:xfrm>
          <a:prstGeom prst="rect">
            <a:avLst/>
          </a:prstGeom>
        </p:spPr>
      </p:pic>
      <p:pic>
        <p:nvPicPr>
          <p:cNvPr id="14" name="图片 13">
            <a:extLst>
              <a:ext uri="{FF2B5EF4-FFF2-40B4-BE49-F238E27FC236}">
                <a16:creationId xmlns:a16="http://schemas.microsoft.com/office/drawing/2014/main" id="{8D56AED7-7E5D-473B-BBCC-5273D31A92D9}"/>
              </a:ext>
            </a:extLst>
          </p:cNvPr>
          <p:cNvPicPr>
            <a:picLocks noChangeAspect="1"/>
          </p:cNvPicPr>
          <p:nvPr/>
        </p:nvPicPr>
        <p:blipFill>
          <a:blip r:embed="rId6"/>
          <a:stretch>
            <a:fillRect/>
          </a:stretch>
        </p:blipFill>
        <p:spPr>
          <a:xfrm flipH="1">
            <a:off x="8627795" y="4550934"/>
            <a:ext cx="3676499" cy="490933"/>
          </a:xfrm>
          <a:prstGeom prst="rect">
            <a:avLst/>
          </a:prstGeom>
        </p:spPr>
      </p:pic>
      <p:pic>
        <p:nvPicPr>
          <p:cNvPr id="15" name="图片 14">
            <a:extLst>
              <a:ext uri="{FF2B5EF4-FFF2-40B4-BE49-F238E27FC236}">
                <a16:creationId xmlns:a16="http://schemas.microsoft.com/office/drawing/2014/main" id="{148997CC-A6C3-4508-A9A1-B8EC218E0D2B}"/>
              </a:ext>
            </a:extLst>
          </p:cNvPr>
          <p:cNvPicPr>
            <a:picLocks noChangeAspect="1"/>
          </p:cNvPicPr>
          <p:nvPr/>
        </p:nvPicPr>
        <p:blipFill>
          <a:blip r:embed="rId7"/>
          <a:stretch>
            <a:fillRect/>
          </a:stretch>
        </p:blipFill>
        <p:spPr>
          <a:xfrm>
            <a:off x="1461244" y="5225314"/>
            <a:ext cx="3133172" cy="363230"/>
          </a:xfrm>
          <a:prstGeom prst="rect">
            <a:avLst/>
          </a:prstGeom>
        </p:spPr>
      </p:pic>
      <p:pic>
        <p:nvPicPr>
          <p:cNvPr id="16" name="图片 15">
            <a:extLst>
              <a:ext uri="{FF2B5EF4-FFF2-40B4-BE49-F238E27FC236}">
                <a16:creationId xmlns:a16="http://schemas.microsoft.com/office/drawing/2014/main" id="{F11C5117-A81D-449A-A0BA-F99DCA42B011}"/>
              </a:ext>
            </a:extLst>
          </p:cNvPr>
          <p:cNvPicPr>
            <a:picLocks noChangeAspect="1"/>
          </p:cNvPicPr>
          <p:nvPr/>
        </p:nvPicPr>
        <p:blipFill>
          <a:blip r:embed="rId7"/>
          <a:stretch>
            <a:fillRect/>
          </a:stretch>
        </p:blipFill>
        <p:spPr>
          <a:xfrm>
            <a:off x="6107883" y="5301502"/>
            <a:ext cx="3133172" cy="363230"/>
          </a:xfrm>
          <a:prstGeom prst="rect">
            <a:avLst/>
          </a:prstGeom>
        </p:spPr>
      </p:pic>
      <p:pic>
        <p:nvPicPr>
          <p:cNvPr id="20" name="图片 19">
            <a:extLst>
              <a:ext uri="{FF2B5EF4-FFF2-40B4-BE49-F238E27FC236}">
                <a16:creationId xmlns:a16="http://schemas.microsoft.com/office/drawing/2014/main" id="{D18B9258-58EE-4925-8B5F-C5B8779A02A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1" name="图片 20">
            <a:extLst>
              <a:ext uri="{FF2B5EF4-FFF2-40B4-BE49-F238E27FC236}">
                <a16:creationId xmlns:a16="http://schemas.microsoft.com/office/drawing/2014/main" id="{85424D26-DCBD-4FA9-AA38-365D5598734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2" name="图片 21">
            <a:extLst>
              <a:ext uri="{FF2B5EF4-FFF2-40B4-BE49-F238E27FC236}">
                <a16:creationId xmlns:a16="http://schemas.microsoft.com/office/drawing/2014/main" id="{CFE6759D-0325-4FF9-9100-C6AB0BAD5C5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69546" y="889842"/>
            <a:ext cx="1318954" cy="624140"/>
          </a:xfrm>
          <a:prstGeom prst="rect">
            <a:avLst/>
          </a:prstGeom>
        </p:spPr>
      </p:pic>
      <p:pic>
        <p:nvPicPr>
          <p:cNvPr id="23" name="图片 22">
            <a:extLst>
              <a:ext uri="{FF2B5EF4-FFF2-40B4-BE49-F238E27FC236}">
                <a16:creationId xmlns:a16="http://schemas.microsoft.com/office/drawing/2014/main" id="{E5C47C27-E17F-4BFB-A61D-93F5B1BB0D6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pic>
        <p:nvPicPr>
          <p:cNvPr id="3" name="图片 2">
            <a:extLst>
              <a:ext uri="{FF2B5EF4-FFF2-40B4-BE49-F238E27FC236}">
                <a16:creationId xmlns:a16="http://schemas.microsoft.com/office/drawing/2014/main" id="{514BB57F-9471-4F3E-A74C-3FCFA7357C9E}"/>
              </a:ext>
            </a:extLst>
          </p:cNvPr>
          <p:cNvPicPr>
            <a:picLocks noChangeAspect="1"/>
          </p:cNvPicPr>
          <p:nvPr/>
        </p:nvPicPr>
        <p:blipFill>
          <a:blip r:embed="rId12"/>
          <a:stretch>
            <a:fillRect/>
          </a:stretch>
        </p:blipFill>
        <p:spPr>
          <a:xfrm>
            <a:off x="112294" y="2017761"/>
            <a:ext cx="8459098" cy="2290119"/>
          </a:xfrm>
          <a:prstGeom prst="rect">
            <a:avLst/>
          </a:prstGeom>
        </p:spPr>
      </p:pic>
      <p:pic>
        <p:nvPicPr>
          <p:cNvPr id="6" name="图片 5">
            <a:extLst>
              <a:ext uri="{FF2B5EF4-FFF2-40B4-BE49-F238E27FC236}">
                <a16:creationId xmlns:a16="http://schemas.microsoft.com/office/drawing/2014/main" id="{3CD318A2-2696-4856-91B4-BB21E4BDA40C}"/>
              </a:ext>
            </a:extLst>
          </p:cNvPr>
          <p:cNvPicPr>
            <a:picLocks noChangeAspect="1"/>
          </p:cNvPicPr>
          <p:nvPr/>
        </p:nvPicPr>
        <p:blipFill>
          <a:blip r:embed="rId13"/>
          <a:stretch>
            <a:fillRect/>
          </a:stretch>
        </p:blipFill>
        <p:spPr>
          <a:xfrm>
            <a:off x="8779656" y="2038632"/>
            <a:ext cx="3236402" cy="610191"/>
          </a:xfrm>
          <a:prstGeom prst="rect">
            <a:avLst/>
          </a:prstGeom>
        </p:spPr>
      </p:pic>
      <p:pic>
        <p:nvPicPr>
          <p:cNvPr id="7" name="图片 6">
            <a:extLst>
              <a:ext uri="{FF2B5EF4-FFF2-40B4-BE49-F238E27FC236}">
                <a16:creationId xmlns:a16="http://schemas.microsoft.com/office/drawing/2014/main" id="{6FE34A8D-F2BE-4904-850F-666A82EC181D}"/>
              </a:ext>
            </a:extLst>
          </p:cNvPr>
          <p:cNvPicPr>
            <a:picLocks noChangeAspect="1"/>
          </p:cNvPicPr>
          <p:nvPr/>
        </p:nvPicPr>
        <p:blipFill rotWithShape="1">
          <a:blip r:embed="rId14"/>
          <a:srcRect r="6346"/>
          <a:stretch/>
        </p:blipFill>
        <p:spPr>
          <a:xfrm>
            <a:off x="8785611" y="2712431"/>
            <a:ext cx="3352312" cy="1595449"/>
          </a:xfrm>
          <a:prstGeom prst="rect">
            <a:avLst/>
          </a:prstGeom>
        </p:spPr>
      </p:pic>
    </p:spTree>
    <p:extLst>
      <p:ext uri="{BB962C8B-B14F-4D97-AF65-F5344CB8AC3E}">
        <p14:creationId xmlns:p14="http://schemas.microsoft.com/office/powerpoint/2010/main" val="2507210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2822436-0543-4805-818B-FC4F839EB4C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50363" y="4405650"/>
            <a:ext cx="2180844" cy="2497782"/>
          </a:xfrm>
          <a:prstGeom prst="rect">
            <a:avLst/>
          </a:prstGeom>
        </p:spPr>
      </p:pic>
      <p:pic>
        <p:nvPicPr>
          <p:cNvPr id="5" name="图片 4" descr="图片包含 室内&#10;&#10;已生成高可信度的说明">
            <a:extLst>
              <a:ext uri="{FF2B5EF4-FFF2-40B4-BE49-F238E27FC236}">
                <a16:creationId xmlns:a16="http://schemas.microsoft.com/office/drawing/2014/main" id="{30870C2B-4E82-4F01-844B-0B2D87049B1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16053" y="4360218"/>
            <a:ext cx="2059338" cy="2588646"/>
          </a:xfrm>
          <a:prstGeom prst="rect">
            <a:avLst/>
          </a:prstGeom>
        </p:spPr>
      </p:pic>
      <p:pic>
        <p:nvPicPr>
          <p:cNvPr id="12" name="图片 11">
            <a:extLst>
              <a:ext uri="{FF2B5EF4-FFF2-40B4-BE49-F238E27FC236}">
                <a16:creationId xmlns:a16="http://schemas.microsoft.com/office/drawing/2014/main" id="{ABA5A291-32EC-4FDD-8A4F-59E290DD70E5}"/>
              </a:ext>
            </a:extLst>
          </p:cNvPr>
          <p:cNvPicPr>
            <a:picLocks noChangeAspect="1"/>
          </p:cNvPicPr>
          <p:nvPr/>
        </p:nvPicPr>
        <p:blipFill>
          <a:blip r:embed="rId5"/>
          <a:stretch>
            <a:fillRect/>
          </a:stretch>
        </p:blipFill>
        <p:spPr>
          <a:xfrm>
            <a:off x="112294" y="4480883"/>
            <a:ext cx="4513500" cy="602700"/>
          </a:xfrm>
          <a:prstGeom prst="rect">
            <a:avLst/>
          </a:prstGeom>
        </p:spPr>
      </p:pic>
      <p:pic>
        <p:nvPicPr>
          <p:cNvPr id="13" name="图片 12">
            <a:extLst>
              <a:ext uri="{FF2B5EF4-FFF2-40B4-BE49-F238E27FC236}">
                <a16:creationId xmlns:a16="http://schemas.microsoft.com/office/drawing/2014/main" id="{28633E1C-B507-47FA-A197-8C2221D194D0}"/>
              </a:ext>
            </a:extLst>
          </p:cNvPr>
          <p:cNvPicPr>
            <a:picLocks noChangeAspect="1"/>
          </p:cNvPicPr>
          <p:nvPr/>
        </p:nvPicPr>
        <p:blipFill>
          <a:blip r:embed="rId6"/>
          <a:stretch>
            <a:fillRect/>
          </a:stretch>
        </p:blipFill>
        <p:spPr>
          <a:xfrm>
            <a:off x="4171670" y="4531109"/>
            <a:ext cx="4456125" cy="516600"/>
          </a:xfrm>
          <a:prstGeom prst="rect">
            <a:avLst/>
          </a:prstGeom>
        </p:spPr>
      </p:pic>
      <p:pic>
        <p:nvPicPr>
          <p:cNvPr id="14" name="图片 13">
            <a:extLst>
              <a:ext uri="{FF2B5EF4-FFF2-40B4-BE49-F238E27FC236}">
                <a16:creationId xmlns:a16="http://schemas.microsoft.com/office/drawing/2014/main" id="{8D56AED7-7E5D-473B-BBCC-5273D31A92D9}"/>
              </a:ext>
            </a:extLst>
          </p:cNvPr>
          <p:cNvPicPr>
            <a:picLocks noChangeAspect="1"/>
          </p:cNvPicPr>
          <p:nvPr/>
        </p:nvPicPr>
        <p:blipFill>
          <a:blip r:embed="rId5"/>
          <a:stretch>
            <a:fillRect/>
          </a:stretch>
        </p:blipFill>
        <p:spPr>
          <a:xfrm flipH="1">
            <a:off x="8627795" y="4550934"/>
            <a:ext cx="3676499" cy="490933"/>
          </a:xfrm>
          <a:prstGeom prst="rect">
            <a:avLst/>
          </a:prstGeom>
        </p:spPr>
      </p:pic>
      <p:pic>
        <p:nvPicPr>
          <p:cNvPr id="15" name="图片 14">
            <a:extLst>
              <a:ext uri="{FF2B5EF4-FFF2-40B4-BE49-F238E27FC236}">
                <a16:creationId xmlns:a16="http://schemas.microsoft.com/office/drawing/2014/main" id="{148997CC-A6C3-4508-A9A1-B8EC218E0D2B}"/>
              </a:ext>
            </a:extLst>
          </p:cNvPr>
          <p:cNvPicPr>
            <a:picLocks noChangeAspect="1"/>
          </p:cNvPicPr>
          <p:nvPr/>
        </p:nvPicPr>
        <p:blipFill>
          <a:blip r:embed="rId6"/>
          <a:stretch>
            <a:fillRect/>
          </a:stretch>
        </p:blipFill>
        <p:spPr>
          <a:xfrm>
            <a:off x="1461244" y="5225314"/>
            <a:ext cx="3133172" cy="363230"/>
          </a:xfrm>
          <a:prstGeom prst="rect">
            <a:avLst/>
          </a:prstGeom>
        </p:spPr>
      </p:pic>
      <p:pic>
        <p:nvPicPr>
          <p:cNvPr id="16" name="图片 15">
            <a:extLst>
              <a:ext uri="{FF2B5EF4-FFF2-40B4-BE49-F238E27FC236}">
                <a16:creationId xmlns:a16="http://schemas.microsoft.com/office/drawing/2014/main" id="{F11C5117-A81D-449A-A0BA-F99DCA42B011}"/>
              </a:ext>
            </a:extLst>
          </p:cNvPr>
          <p:cNvPicPr>
            <a:picLocks noChangeAspect="1"/>
          </p:cNvPicPr>
          <p:nvPr/>
        </p:nvPicPr>
        <p:blipFill>
          <a:blip r:embed="rId6"/>
          <a:stretch>
            <a:fillRect/>
          </a:stretch>
        </p:blipFill>
        <p:spPr>
          <a:xfrm>
            <a:off x="6107883" y="5301502"/>
            <a:ext cx="3133172" cy="363230"/>
          </a:xfrm>
          <a:prstGeom prst="rect">
            <a:avLst/>
          </a:prstGeom>
        </p:spPr>
      </p:pic>
      <p:pic>
        <p:nvPicPr>
          <p:cNvPr id="20" name="图片 19">
            <a:extLst>
              <a:ext uri="{FF2B5EF4-FFF2-40B4-BE49-F238E27FC236}">
                <a16:creationId xmlns:a16="http://schemas.microsoft.com/office/drawing/2014/main" id="{D18B9258-58EE-4925-8B5F-C5B8779A02A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1" name="图片 20">
            <a:extLst>
              <a:ext uri="{FF2B5EF4-FFF2-40B4-BE49-F238E27FC236}">
                <a16:creationId xmlns:a16="http://schemas.microsoft.com/office/drawing/2014/main" id="{85424D26-DCBD-4FA9-AA38-365D5598734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3" name="图片 22">
            <a:extLst>
              <a:ext uri="{FF2B5EF4-FFF2-40B4-BE49-F238E27FC236}">
                <a16:creationId xmlns:a16="http://schemas.microsoft.com/office/drawing/2014/main" id="{E5C47C27-E17F-4BFB-A61D-93F5B1BB0D6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grpSp>
        <p:nvGrpSpPr>
          <p:cNvPr id="24" name="组合 23">
            <a:extLst>
              <a:ext uri="{FF2B5EF4-FFF2-40B4-BE49-F238E27FC236}">
                <a16:creationId xmlns:a16="http://schemas.microsoft.com/office/drawing/2014/main" id="{53D0C1AB-A788-4964-B496-90ED40FD8ED8}"/>
              </a:ext>
            </a:extLst>
          </p:cNvPr>
          <p:cNvGrpSpPr/>
          <p:nvPr/>
        </p:nvGrpSpPr>
        <p:grpSpPr>
          <a:xfrm>
            <a:off x="286696" y="349853"/>
            <a:ext cx="5032555" cy="940900"/>
            <a:chOff x="286698" y="349853"/>
            <a:chExt cx="2743260" cy="940900"/>
          </a:xfrm>
        </p:grpSpPr>
        <p:pic>
          <p:nvPicPr>
            <p:cNvPr id="25" name="图片 24">
              <a:extLst>
                <a:ext uri="{FF2B5EF4-FFF2-40B4-BE49-F238E27FC236}">
                  <a16:creationId xmlns:a16="http://schemas.microsoft.com/office/drawing/2014/main" id="{285774DD-A940-4B25-9641-3DC428A4FBAC}"/>
                </a:ext>
              </a:extLst>
            </p:cNvPr>
            <p:cNvPicPr>
              <a:picLocks noChangeAspect="1"/>
            </p:cNvPicPr>
            <p:nvPr userDrawn="1"/>
          </p:nvPicPr>
          <p:blipFill>
            <a:blip r:embed="rId10">
              <a:duotone>
                <a:prstClr val="black"/>
                <a:schemeClr val="accent5">
                  <a:tint val="45000"/>
                  <a:satMod val="400000"/>
                </a:schemeClr>
              </a:duotone>
              <a:lum bright="20000" contrast="-40000"/>
            </a:blip>
            <a:stretch>
              <a:fillRect/>
            </a:stretch>
          </p:blipFill>
          <p:spPr>
            <a:xfrm>
              <a:off x="286698" y="349853"/>
              <a:ext cx="2743260" cy="940900"/>
            </a:xfrm>
            <a:prstGeom prst="rect">
              <a:avLst/>
            </a:prstGeom>
          </p:spPr>
        </p:pic>
        <p:sp>
          <p:nvSpPr>
            <p:cNvPr id="26" name="矩形 25">
              <a:extLst>
                <a:ext uri="{FF2B5EF4-FFF2-40B4-BE49-F238E27FC236}">
                  <a16:creationId xmlns:a16="http://schemas.microsoft.com/office/drawing/2014/main" id="{263A3881-F15C-46BF-8667-6C6F7ACDC235}"/>
                </a:ext>
              </a:extLst>
            </p:cNvPr>
            <p:cNvSpPr/>
            <p:nvPr userDrawn="1"/>
          </p:nvSpPr>
          <p:spPr>
            <a:xfrm>
              <a:off x="350752" y="531321"/>
              <a:ext cx="2654644"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纸张的物理模拟</a:t>
              </a:r>
              <a:r>
                <a:rPr lang="en-US" altLang="zh-CN" b="1" dirty="0">
                  <a:solidFill>
                    <a:schemeClr val="bg1"/>
                  </a:solidFill>
                  <a:latin typeface="微软雅黑" panose="020B0503020204020204" pitchFamily="34" charset="-122"/>
                  <a:ea typeface="微软雅黑" panose="020B0503020204020204" pitchFamily="34" charset="-122"/>
                </a:rPr>
                <a:t>——Numerical Integration</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pic>
        <p:nvPicPr>
          <p:cNvPr id="27" name="图片 26">
            <a:extLst>
              <a:ext uri="{FF2B5EF4-FFF2-40B4-BE49-F238E27FC236}">
                <a16:creationId xmlns:a16="http://schemas.microsoft.com/office/drawing/2014/main" id="{9DD3F4B1-55F2-4399-A3B6-C39D8EC1E33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769546" y="889842"/>
            <a:ext cx="1318954" cy="624140"/>
          </a:xfrm>
          <a:prstGeom prst="rect">
            <a:avLst/>
          </a:prstGeom>
        </p:spPr>
      </p:pic>
      <p:pic>
        <p:nvPicPr>
          <p:cNvPr id="3" name="图片 2">
            <a:extLst>
              <a:ext uri="{FF2B5EF4-FFF2-40B4-BE49-F238E27FC236}">
                <a16:creationId xmlns:a16="http://schemas.microsoft.com/office/drawing/2014/main" id="{7B6AA194-0E56-4725-8901-9024853128DA}"/>
              </a:ext>
            </a:extLst>
          </p:cNvPr>
          <p:cNvPicPr>
            <a:picLocks noChangeAspect="1"/>
          </p:cNvPicPr>
          <p:nvPr/>
        </p:nvPicPr>
        <p:blipFill>
          <a:blip r:embed="rId12"/>
          <a:stretch>
            <a:fillRect/>
          </a:stretch>
        </p:blipFill>
        <p:spPr>
          <a:xfrm>
            <a:off x="3952062" y="1708097"/>
            <a:ext cx="4418415" cy="670091"/>
          </a:xfrm>
          <a:prstGeom prst="rect">
            <a:avLst/>
          </a:prstGeom>
        </p:spPr>
      </p:pic>
      <p:pic>
        <p:nvPicPr>
          <p:cNvPr id="6" name="图片 5">
            <a:extLst>
              <a:ext uri="{FF2B5EF4-FFF2-40B4-BE49-F238E27FC236}">
                <a16:creationId xmlns:a16="http://schemas.microsoft.com/office/drawing/2014/main" id="{0534EB23-5092-4A97-8434-244C94944A9D}"/>
              </a:ext>
            </a:extLst>
          </p:cNvPr>
          <p:cNvPicPr>
            <a:picLocks noChangeAspect="1"/>
          </p:cNvPicPr>
          <p:nvPr/>
        </p:nvPicPr>
        <p:blipFill>
          <a:blip r:embed="rId13"/>
          <a:stretch>
            <a:fillRect/>
          </a:stretch>
        </p:blipFill>
        <p:spPr>
          <a:xfrm>
            <a:off x="5210832" y="2698802"/>
            <a:ext cx="1502037" cy="640729"/>
          </a:xfrm>
          <a:prstGeom prst="rect">
            <a:avLst/>
          </a:prstGeom>
        </p:spPr>
      </p:pic>
      <p:pic>
        <p:nvPicPr>
          <p:cNvPr id="7" name="图片 6">
            <a:extLst>
              <a:ext uri="{FF2B5EF4-FFF2-40B4-BE49-F238E27FC236}">
                <a16:creationId xmlns:a16="http://schemas.microsoft.com/office/drawing/2014/main" id="{2DBA7813-18E8-4504-A52D-475F9F5F6E81}"/>
              </a:ext>
            </a:extLst>
          </p:cNvPr>
          <p:cNvPicPr>
            <a:picLocks noChangeAspect="1"/>
          </p:cNvPicPr>
          <p:nvPr/>
        </p:nvPicPr>
        <p:blipFill>
          <a:blip r:embed="rId14"/>
          <a:stretch>
            <a:fillRect/>
          </a:stretch>
        </p:blipFill>
        <p:spPr>
          <a:xfrm>
            <a:off x="4670403" y="3530316"/>
            <a:ext cx="2684657" cy="640729"/>
          </a:xfrm>
          <a:prstGeom prst="rect">
            <a:avLst/>
          </a:prstGeom>
        </p:spPr>
      </p:pic>
      <p:grpSp>
        <p:nvGrpSpPr>
          <p:cNvPr id="28" name="组合 27">
            <a:extLst>
              <a:ext uri="{FF2B5EF4-FFF2-40B4-BE49-F238E27FC236}">
                <a16:creationId xmlns:a16="http://schemas.microsoft.com/office/drawing/2014/main" id="{3A1C23B4-7E84-4C91-B9AB-A6600F6A4BBD}"/>
              </a:ext>
            </a:extLst>
          </p:cNvPr>
          <p:cNvGrpSpPr/>
          <p:nvPr/>
        </p:nvGrpSpPr>
        <p:grpSpPr>
          <a:xfrm>
            <a:off x="990928" y="2656029"/>
            <a:ext cx="2502933" cy="2163340"/>
            <a:chOff x="2970757" y="2169532"/>
            <a:chExt cx="2502933" cy="2163340"/>
          </a:xfrm>
        </p:grpSpPr>
        <p:pic>
          <p:nvPicPr>
            <p:cNvPr id="29" name="图片 28">
              <a:extLst>
                <a:ext uri="{FF2B5EF4-FFF2-40B4-BE49-F238E27FC236}">
                  <a16:creationId xmlns:a16="http://schemas.microsoft.com/office/drawing/2014/main" id="{C3E33289-445F-4A2B-AE2B-067F553C9BF5}"/>
                </a:ext>
              </a:extLst>
            </p:cNvPr>
            <p:cNvPicPr>
              <a:picLocks noChangeAspect="1"/>
            </p:cNvPicPr>
            <p:nvPr/>
          </p:nvPicPr>
          <p:blipFill>
            <a:blip r:embed="rId15">
              <a:duotone>
                <a:schemeClr val="accent5">
                  <a:shade val="45000"/>
                  <a:satMod val="135000"/>
                </a:schemeClr>
                <a:prstClr val="white"/>
              </a:duotone>
              <a:lum bright="-20000"/>
            </a:blip>
            <a:stretch>
              <a:fillRect/>
            </a:stretch>
          </p:blipFill>
          <p:spPr>
            <a:xfrm>
              <a:off x="2970757" y="2169532"/>
              <a:ext cx="2502933" cy="2163340"/>
            </a:xfrm>
            <a:prstGeom prst="rect">
              <a:avLst/>
            </a:prstGeom>
          </p:spPr>
        </p:pic>
        <p:sp>
          <p:nvSpPr>
            <p:cNvPr id="30" name="矩形 29">
              <a:extLst>
                <a:ext uri="{FF2B5EF4-FFF2-40B4-BE49-F238E27FC236}">
                  <a16:creationId xmlns:a16="http://schemas.microsoft.com/office/drawing/2014/main" id="{7964D459-779F-402D-9E79-A01EF3F724FD}"/>
                </a:ext>
              </a:extLst>
            </p:cNvPr>
            <p:cNvSpPr/>
            <p:nvPr/>
          </p:nvSpPr>
          <p:spPr>
            <a:xfrm>
              <a:off x="3113839" y="2685491"/>
              <a:ext cx="2262827" cy="707886"/>
            </a:xfrm>
            <a:prstGeom prst="rect">
              <a:avLst/>
            </a:prstGeom>
          </p:spPr>
          <p:txBody>
            <a:bodyPr wrap="square">
              <a:spAutoFit/>
            </a:bodyPr>
            <a:lstStyle/>
            <a:p>
              <a:r>
                <a:rPr lang="zh-CN" altLang="en-US" sz="1000" dirty="0">
                  <a:solidFill>
                    <a:schemeClr val="bg1"/>
                  </a:solidFill>
                </a:rPr>
                <a:t>轴向约束防止折纸表面的拉伸和压缩</a:t>
              </a:r>
              <a:endParaRPr lang="en-US" altLang="zh-CN" sz="1000" dirty="0">
                <a:solidFill>
                  <a:schemeClr val="bg1"/>
                </a:solidFill>
              </a:endParaRPr>
            </a:p>
            <a:p>
              <a:r>
                <a:rPr lang="zh-CN" altLang="en-US" sz="1000" dirty="0">
                  <a:solidFill>
                    <a:schemeClr val="bg1"/>
                  </a:solidFill>
                </a:rPr>
                <a:t>二面角约束限制并驱动折叠</a:t>
              </a:r>
              <a:endParaRPr lang="en-US" altLang="zh-CN" sz="1000" dirty="0">
                <a:solidFill>
                  <a:schemeClr val="bg1"/>
                </a:solidFill>
              </a:endParaRPr>
            </a:p>
            <a:p>
              <a:r>
                <a:rPr lang="zh-CN" altLang="en-US" sz="1000" dirty="0">
                  <a:solidFill>
                    <a:schemeClr val="bg1"/>
                  </a:solidFill>
                </a:rPr>
                <a:t>面约束防止表面剪切</a:t>
              </a:r>
              <a:endParaRPr lang="en-US" altLang="zh-CN" sz="1000" dirty="0">
                <a:solidFill>
                  <a:schemeClr val="bg1"/>
                </a:solidFill>
              </a:endParaRPr>
            </a:p>
            <a:p>
              <a:endParaRPr lang="zh-CN" altLang="en-US" sz="1000" dirty="0">
                <a:solidFill>
                  <a:schemeClr val="bg1"/>
                </a:solidFill>
              </a:endParaRPr>
            </a:p>
          </p:txBody>
        </p:sp>
      </p:grpSp>
      <p:grpSp>
        <p:nvGrpSpPr>
          <p:cNvPr id="31" name="组合 30">
            <a:extLst>
              <a:ext uri="{FF2B5EF4-FFF2-40B4-BE49-F238E27FC236}">
                <a16:creationId xmlns:a16="http://schemas.microsoft.com/office/drawing/2014/main" id="{19290D4F-EEE9-4DC9-BB14-C7414DF4F0C2}"/>
              </a:ext>
            </a:extLst>
          </p:cNvPr>
          <p:cNvGrpSpPr/>
          <p:nvPr/>
        </p:nvGrpSpPr>
        <p:grpSpPr>
          <a:xfrm>
            <a:off x="8625010" y="2678215"/>
            <a:ext cx="2271216" cy="1827781"/>
            <a:chOff x="6841974" y="2206304"/>
            <a:chExt cx="2271216" cy="1827781"/>
          </a:xfrm>
        </p:grpSpPr>
        <p:pic>
          <p:nvPicPr>
            <p:cNvPr id="32" name="图片 31">
              <a:extLst>
                <a:ext uri="{FF2B5EF4-FFF2-40B4-BE49-F238E27FC236}">
                  <a16:creationId xmlns:a16="http://schemas.microsoft.com/office/drawing/2014/main" id="{A651440E-135F-4CED-BF9B-5572A3CBF652}"/>
                </a:ext>
              </a:extLst>
            </p:cNvPr>
            <p:cNvPicPr>
              <a:picLocks noChangeAspect="1"/>
            </p:cNvPicPr>
            <p:nvPr/>
          </p:nvPicPr>
          <p:blipFill>
            <a:blip r:embed="rId16">
              <a:duotone>
                <a:prstClr val="black"/>
                <a:schemeClr val="accent5">
                  <a:tint val="45000"/>
                  <a:satMod val="400000"/>
                </a:schemeClr>
              </a:duotone>
              <a:lum bright="20000"/>
            </a:blip>
            <a:stretch>
              <a:fillRect/>
            </a:stretch>
          </p:blipFill>
          <p:spPr>
            <a:xfrm>
              <a:off x="6841974" y="2206304"/>
              <a:ext cx="2260186" cy="1827781"/>
            </a:xfrm>
            <a:prstGeom prst="rect">
              <a:avLst/>
            </a:prstGeom>
          </p:spPr>
        </p:pic>
        <p:sp>
          <p:nvSpPr>
            <p:cNvPr id="33" name="矩形 32">
              <a:extLst>
                <a:ext uri="{FF2B5EF4-FFF2-40B4-BE49-F238E27FC236}">
                  <a16:creationId xmlns:a16="http://schemas.microsoft.com/office/drawing/2014/main" id="{E5219C51-9C38-4319-9EAF-8899C37CED05}"/>
                </a:ext>
              </a:extLst>
            </p:cNvPr>
            <p:cNvSpPr/>
            <p:nvPr/>
          </p:nvSpPr>
          <p:spPr>
            <a:xfrm>
              <a:off x="6850363" y="2520003"/>
              <a:ext cx="2262827" cy="246221"/>
            </a:xfrm>
            <a:prstGeom prst="rect">
              <a:avLst/>
            </a:prstGeom>
          </p:spPr>
          <p:txBody>
            <a:bodyPr wrap="square">
              <a:spAutoFit/>
            </a:bodyPr>
            <a:lstStyle/>
            <a:p>
              <a:endParaRPr lang="zh-CN" altLang="en-US" sz="1000" dirty="0">
                <a:solidFill>
                  <a:schemeClr val="bg1"/>
                </a:solidFill>
              </a:endParaRPr>
            </a:p>
          </p:txBody>
        </p:sp>
      </p:grpSp>
      <p:sp>
        <p:nvSpPr>
          <p:cNvPr id="11" name="矩形 10">
            <a:extLst>
              <a:ext uri="{FF2B5EF4-FFF2-40B4-BE49-F238E27FC236}">
                <a16:creationId xmlns:a16="http://schemas.microsoft.com/office/drawing/2014/main" id="{61E6389B-7C74-4DD6-8C7B-0E88166749E4}"/>
              </a:ext>
            </a:extLst>
          </p:cNvPr>
          <p:cNvSpPr/>
          <p:nvPr/>
        </p:nvSpPr>
        <p:spPr>
          <a:xfrm>
            <a:off x="8857102" y="3088873"/>
            <a:ext cx="1786572" cy="707886"/>
          </a:xfrm>
          <a:prstGeom prst="rect">
            <a:avLst/>
          </a:prstGeom>
        </p:spPr>
        <p:txBody>
          <a:bodyPr wrap="square">
            <a:spAutoFit/>
          </a:bodyPr>
          <a:lstStyle/>
          <a:p>
            <a:r>
              <a:rPr lang="zh-CN" altLang="zh-CN" sz="1000" dirty="0">
                <a:solidFill>
                  <a:schemeClr val="bg1"/>
                </a:solidFill>
              </a:rPr>
              <a:t>在真正模拟时，选用更加准确的质量值</a:t>
            </a:r>
            <a:r>
              <a:rPr lang="zh-CN" altLang="en-US" sz="1000" dirty="0">
                <a:solidFill>
                  <a:schemeClr val="bg1"/>
                </a:solidFill>
              </a:rPr>
              <a:t>，并加入粘性阻尼，</a:t>
            </a:r>
            <a:r>
              <a:rPr lang="zh-CN" altLang="zh-CN" sz="1000" dirty="0">
                <a:solidFill>
                  <a:schemeClr val="bg1"/>
                </a:solidFill>
              </a:rPr>
              <a:t>可以获得更加真实的力学模拟效果</a:t>
            </a:r>
            <a:endParaRPr lang="zh-CN" altLang="en-US" sz="1000" dirty="0">
              <a:solidFill>
                <a:schemeClr val="bg1"/>
              </a:solidFill>
            </a:endParaRPr>
          </a:p>
        </p:txBody>
      </p:sp>
    </p:spTree>
    <p:extLst>
      <p:ext uri="{BB962C8B-B14F-4D97-AF65-F5344CB8AC3E}">
        <p14:creationId xmlns:p14="http://schemas.microsoft.com/office/powerpoint/2010/main" val="642906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53FB423B-9B8D-4A96-B188-0ABBA7D0817F}"/>
              </a:ext>
            </a:extLst>
          </p:cNvPr>
          <p:cNvPicPr>
            <a:picLocks noChangeAspect="1"/>
          </p:cNvPicPr>
          <p:nvPr/>
        </p:nvPicPr>
        <p:blipFill>
          <a:blip r:embed="rId3">
            <a:duotone>
              <a:prstClr val="black"/>
              <a:schemeClr val="accent2">
                <a:tint val="45000"/>
                <a:satMod val="400000"/>
              </a:schemeClr>
            </a:duotone>
          </a:blip>
          <a:stretch>
            <a:fillRect/>
          </a:stretch>
        </p:blipFill>
        <p:spPr>
          <a:xfrm>
            <a:off x="3905935" y="1626940"/>
            <a:ext cx="1439718" cy="1467522"/>
          </a:xfrm>
          <a:prstGeom prst="rect">
            <a:avLst/>
          </a:prstGeom>
        </p:spPr>
      </p:pic>
      <p:pic>
        <p:nvPicPr>
          <p:cNvPr id="16" name="图片 15" descr="图片包含 黑色, 服装&#10;&#10;已生成高可信度的说明">
            <a:extLst>
              <a:ext uri="{FF2B5EF4-FFF2-40B4-BE49-F238E27FC236}">
                <a16:creationId xmlns:a16="http://schemas.microsoft.com/office/drawing/2014/main" id="{8F1011D0-DACA-4477-BF2D-231E8D7C75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42515" y="3246716"/>
            <a:ext cx="1199083" cy="1648739"/>
          </a:xfrm>
          <a:prstGeom prst="rect">
            <a:avLst/>
          </a:prstGeom>
        </p:spPr>
      </p:pic>
      <p:pic>
        <p:nvPicPr>
          <p:cNvPr id="17" name="图片 16">
            <a:extLst>
              <a:ext uri="{FF2B5EF4-FFF2-40B4-BE49-F238E27FC236}">
                <a16:creationId xmlns:a16="http://schemas.microsoft.com/office/drawing/2014/main" id="{84E49665-3E06-41DB-B732-AEE53A19F79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89345" y="3413704"/>
            <a:ext cx="1279701" cy="1465678"/>
          </a:xfrm>
          <a:prstGeom prst="rect">
            <a:avLst/>
          </a:prstGeom>
        </p:spPr>
      </p:pic>
      <p:pic>
        <p:nvPicPr>
          <p:cNvPr id="13" name="图片 12" descr="图片包含 室内&#10;&#10;已生成高可信度的说明">
            <a:extLst>
              <a:ext uri="{FF2B5EF4-FFF2-40B4-BE49-F238E27FC236}">
                <a16:creationId xmlns:a16="http://schemas.microsoft.com/office/drawing/2014/main" id="{0DAAE560-B7FC-49ED-A00D-E93E3145DA8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312462" y="2920771"/>
            <a:ext cx="1528763" cy="1921698"/>
          </a:xfrm>
          <a:prstGeom prst="rect">
            <a:avLst/>
          </a:prstGeom>
        </p:spPr>
      </p:pic>
      <p:pic>
        <p:nvPicPr>
          <p:cNvPr id="15" name="图片 14">
            <a:extLst>
              <a:ext uri="{FF2B5EF4-FFF2-40B4-BE49-F238E27FC236}">
                <a16:creationId xmlns:a16="http://schemas.microsoft.com/office/drawing/2014/main" id="{9CABEE33-E32E-4580-98E3-46C6C01209E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241055" y="1983612"/>
            <a:ext cx="1737248" cy="2644871"/>
          </a:xfrm>
          <a:prstGeom prst="rect">
            <a:avLst/>
          </a:prstGeom>
        </p:spPr>
      </p:pic>
      <p:pic>
        <p:nvPicPr>
          <p:cNvPr id="5" name="图片 4">
            <a:extLst>
              <a:ext uri="{FF2B5EF4-FFF2-40B4-BE49-F238E27FC236}">
                <a16:creationId xmlns:a16="http://schemas.microsoft.com/office/drawing/2014/main" id="{58723E78-8630-4DA1-8816-FB54F705613B}"/>
              </a:ext>
            </a:extLst>
          </p:cNvPr>
          <p:cNvPicPr>
            <a:picLocks noChangeAspect="1"/>
          </p:cNvPicPr>
          <p:nvPr/>
        </p:nvPicPr>
        <p:blipFill>
          <a:blip r:embed="rId8"/>
          <a:stretch>
            <a:fillRect/>
          </a:stretch>
        </p:blipFill>
        <p:spPr>
          <a:xfrm>
            <a:off x="112294" y="4480883"/>
            <a:ext cx="4513500" cy="602700"/>
          </a:xfrm>
          <a:prstGeom prst="rect">
            <a:avLst/>
          </a:prstGeom>
        </p:spPr>
      </p:pic>
      <p:pic>
        <p:nvPicPr>
          <p:cNvPr id="6" name="图片 5">
            <a:extLst>
              <a:ext uri="{FF2B5EF4-FFF2-40B4-BE49-F238E27FC236}">
                <a16:creationId xmlns:a16="http://schemas.microsoft.com/office/drawing/2014/main" id="{7107F62E-ABE1-4B0D-B3DA-9F7B284FC6B4}"/>
              </a:ext>
            </a:extLst>
          </p:cNvPr>
          <p:cNvPicPr>
            <a:picLocks noChangeAspect="1"/>
          </p:cNvPicPr>
          <p:nvPr/>
        </p:nvPicPr>
        <p:blipFill>
          <a:blip r:embed="rId9"/>
          <a:stretch>
            <a:fillRect/>
          </a:stretch>
        </p:blipFill>
        <p:spPr>
          <a:xfrm>
            <a:off x="4171670" y="4531109"/>
            <a:ext cx="4456125" cy="516600"/>
          </a:xfrm>
          <a:prstGeom prst="rect">
            <a:avLst/>
          </a:prstGeom>
        </p:spPr>
      </p:pic>
      <p:pic>
        <p:nvPicPr>
          <p:cNvPr id="7" name="图片 6">
            <a:extLst>
              <a:ext uri="{FF2B5EF4-FFF2-40B4-BE49-F238E27FC236}">
                <a16:creationId xmlns:a16="http://schemas.microsoft.com/office/drawing/2014/main" id="{CCBAE6A2-D3BE-4DE6-A1BC-DDEFD75DC4E5}"/>
              </a:ext>
            </a:extLst>
          </p:cNvPr>
          <p:cNvPicPr>
            <a:picLocks noChangeAspect="1"/>
          </p:cNvPicPr>
          <p:nvPr/>
        </p:nvPicPr>
        <p:blipFill>
          <a:blip r:embed="rId8"/>
          <a:stretch>
            <a:fillRect/>
          </a:stretch>
        </p:blipFill>
        <p:spPr>
          <a:xfrm flipH="1">
            <a:off x="8627795" y="4550934"/>
            <a:ext cx="3676499" cy="490933"/>
          </a:xfrm>
          <a:prstGeom prst="rect">
            <a:avLst/>
          </a:prstGeom>
        </p:spPr>
      </p:pic>
      <p:pic>
        <p:nvPicPr>
          <p:cNvPr id="8" name="图片 7">
            <a:extLst>
              <a:ext uri="{FF2B5EF4-FFF2-40B4-BE49-F238E27FC236}">
                <a16:creationId xmlns:a16="http://schemas.microsoft.com/office/drawing/2014/main" id="{A36381BA-57F9-4D58-B793-4681C888CAF5}"/>
              </a:ext>
            </a:extLst>
          </p:cNvPr>
          <p:cNvPicPr>
            <a:picLocks noChangeAspect="1"/>
          </p:cNvPicPr>
          <p:nvPr/>
        </p:nvPicPr>
        <p:blipFill>
          <a:blip r:embed="rId9"/>
          <a:stretch>
            <a:fillRect/>
          </a:stretch>
        </p:blipFill>
        <p:spPr>
          <a:xfrm>
            <a:off x="1461244" y="5225314"/>
            <a:ext cx="3133172" cy="363230"/>
          </a:xfrm>
          <a:prstGeom prst="rect">
            <a:avLst/>
          </a:prstGeom>
        </p:spPr>
      </p:pic>
      <p:pic>
        <p:nvPicPr>
          <p:cNvPr id="9" name="图片 8">
            <a:extLst>
              <a:ext uri="{FF2B5EF4-FFF2-40B4-BE49-F238E27FC236}">
                <a16:creationId xmlns:a16="http://schemas.microsoft.com/office/drawing/2014/main" id="{52D4892B-DFCE-4D41-84FB-DA0E05ADED96}"/>
              </a:ext>
            </a:extLst>
          </p:cNvPr>
          <p:cNvPicPr>
            <a:picLocks noChangeAspect="1"/>
          </p:cNvPicPr>
          <p:nvPr/>
        </p:nvPicPr>
        <p:blipFill>
          <a:blip r:embed="rId9"/>
          <a:stretch>
            <a:fillRect/>
          </a:stretch>
        </p:blipFill>
        <p:spPr>
          <a:xfrm>
            <a:off x="6107883" y="5301502"/>
            <a:ext cx="3133172" cy="363230"/>
          </a:xfrm>
          <a:prstGeom prst="rect">
            <a:avLst/>
          </a:prstGeom>
        </p:spPr>
      </p:pic>
      <p:sp>
        <p:nvSpPr>
          <p:cNvPr id="26" name="矩形 25">
            <a:extLst>
              <a:ext uri="{FF2B5EF4-FFF2-40B4-BE49-F238E27FC236}">
                <a16:creationId xmlns:a16="http://schemas.microsoft.com/office/drawing/2014/main" id="{8611DFC5-FF77-49D5-BC2F-43885644B499}"/>
              </a:ext>
            </a:extLst>
          </p:cNvPr>
          <p:cNvSpPr/>
          <p:nvPr/>
        </p:nvSpPr>
        <p:spPr>
          <a:xfrm>
            <a:off x="3543286" y="5704582"/>
            <a:ext cx="5129193" cy="1015663"/>
          </a:xfrm>
          <a:prstGeom prst="rect">
            <a:avLst/>
          </a:prstGeom>
        </p:spPr>
        <p:txBody>
          <a:bodyPr wrap="square">
            <a:spAutoFit/>
          </a:bodyPr>
          <a:lstStyle/>
          <a:p>
            <a:r>
              <a:rPr lang="zh-CN" altLang="en-US" sz="6000" b="1" dirty="0">
                <a:blipFill dpi="0" rotWithShape="1">
                  <a:blip r:embed="rId10"/>
                  <a:srcRect/>
                  <a:tile tx="0" ty="0" sx="100000" sy="100000" flip="x" algn="ctr"/>
                </a:blipFill>
                <a:latin typeface="方正喵呜体" panose="02010600010101010101" pitchFamily="2" charset="-122"/>
                <a:ea typeface="方正喵呜体" panose="02010600010101010101" pitchFamily="2" charset="-122"/>
              </a:rPr>
              <a:t> 目         录</a:t>
            </a:r>
          </a:p>
        </p:txBody>
      </p:sp>
      <p:pic>
        <p:nvPicPr>
          <p:cNvPr id="18" name="图片 17">
            <a:extLst>
              <a:ext uri="{FF2B5EF4-FFF2-40B4-BE49-F238E27FC236}">
                <a16:creationId xmlns:a16="http://schemas.microsoft.com/office/drawing/2014/main" id="{6E537899-1AE9-45F6-AF8A-094AA38D01A3}"/>
              </a:ext>
            </a:extLst>
          </p:cNvPr>
          <p:cNvPicPr>
            <a:picLocks noChangeAspect="1"/>
          </p:cNvPicPr>
          <p:nvPr/>
        </p:nvPicPr>
        <p:blipFill>
          <a:blip r:embed="rId11">
            <a:duotone>
              <a:schemeClr val="accent5">
                <a:shade val="45000"/>
                <a:satMod val="135000"/>
              </a:schemeClr>
              <a:prstClr val="white"/>
            </a:duotone>
            <a:lum bright="-20000"/>
          </a:blip>
          <a:stretch>
            <a:fillRect/>
          </a:stretch>
        </p:blipFill>
        <p:spPr>
          <a:xfrm>
            <a:off x="1622142" y="1269457"/>
            <a:ext cx="1405688" cy="1370564"/>
          </a:xfrm>
          <a:prstGeom prst="rect">
            <a:avLst/>
          </a:prstGeom>
        </p:spPr>
      </p:pic>
      <p:sp>
        <p:nvSpPr>
          <p:cNvPr id="27" name="矩形 26">
            <a:extLst>
              <a:ext uri="{FF2B5EF4-FFF2-40B4-BE49-F238E27FC236}">
                <a16:creationId xmlns:a16="http://schemas.microsoft.com/office/drawing/2014/main" id="{6DE8914C-3ABB-45CD-B292-7CEA7FF2E5DC}"/>
              </a:ext>
            </a:extLst>
          </p:cNvPr>
          <p:cNvSpPr/>
          <p:nvPr/>
        </p:nvSpPr>
        <p:spPr>
          <a:xfrm>
            <a:off x="4171670" y="1821534"/>
            <a:ext cx="991683" cy="954107"/>
          </a:xfrm>
          <a:prstGeom prst="rect">
            <a:avLst/>
          </a:prstGeom>
        </p:spPr>
        <p:txBody>
          <a:bodyPr wrap="square">
            <a:spAutoFit/>
          </a:bodyPr>
          <a:lstStyle/>
          <a:p>
            <a:r>
              <a:rPr lang="zh-CN" altLang="en-US" sz="2800" dirty="0">
                <a:solidFill>
                  <a:schemeClr val="bg1"/>
                </a:solidFill>
                <a:latin typeface="方正喵呜体" panose="02010600010101010101" pitchFamily="2" charset="-122"/>
                <a:ea typeface="方正喵呜体" panose="02010600010101010101" pitchFamily="2" charset="-122"/>
              </a:rPr>
              <a:t>预期目标</a:t>
            </a:r>
            <a:endParaRPr lang="en-US" altLang="zh-CN" sz="2800" dirty="0">
              <a:solidFill>
                <a:schemeClr val="bg1"/>
              </a:solidFill>
              <a:latin typeface="方正喵呜体" panose="02010600010101010101" pitchFamily="2" charset="-122"/>
              <a:ea typeface="方正喵呜体" panose="02010600010101010101" pitchFamily="2" charset="-122"/>
            </a:endParaRPr>
          </a:p>
        </p:txBody>
      </p:sp>
      <p:sp>
        <p:nvSpPr>
          <p:cNvPr id="28" name="矩形 27">
            <a:extLst>
              <a:ext uri="{FF2B5EF4-FFF2-40B4-BE49-F238E27FC236}">
                <a16:creationId xmlns:a16="http://schemas.microsoft.com/office/drawing/2014/main" id="{DD5FFDD6-1359-4063-A793-030FC3EFFF9B}"/>
              </a:ext>
            </a:extLst>
          </p:cNvPr>
          <p:cNvSpPr/>
          <p:nvPr/>
        </p:nvSpPr>
        <p:spPr>
          <a:xfrm>
            <a:off x="1871832" y="1340849"/>
            <a:ext cx="909869" cy="954107"/>
          </a:xfrm>
          <a:prstGeom prst="rect">
            <a:avLst/>
          </a:prstGeom>
        </p:spPr>
        <p:txBody>
          <a:bodyPr wrap="square">
            <a:spAutoFit/>
          </a:bodyPr>
          <a:lstStyle/>
          <a:p>
            <a:r>
              <a:rPr lang="zh-CN" altLang="en-US" sz="2800" dirty="0">
                <a:solidFill>
                  <a:schemeClr val="bg1"/>
                </a:solidFill>
                <a:latin typeface="方正喵呜体" panose="02010600010101010101" pitchFamily="2" charset="-122"/>
                <a:ea typeface="方正喵呜体" panose="02010600010101010101" pitchFamily="2" charset="-122"/>
              </a:rPr>
              <a:t>项目介绍</a:t>
            </a:r>
          </a:p>
        </p:txBody>
      </p:sp>
      <p:grpSp>
        <p:nvGrpSpPr>
          <p:cNvPr id="10" name="组合 9">
            <a:extLst>
              <a:ext uri="{FF2B5EF4-FFF2-40B4-BE49-F238E27FC236}">
                <a16:creationId xmlns:a16="http://schemas.microsoft.com/office/drawing/2014/main" id="{B8C9D34C-B333-4B41-8930-F8A1EB62EA7E}"/>
              </a:ext>
            </a:extLst>
          </p:cNvPr>
          <p:cNvGrpSpPr/>
          <p:nvPr/>
        </p:nvGrpSpPr>
        <p:grpSpPr>
          <a:xfrm>
            <a:off x="6372112" y="2078672"/>
            <a:ext cx="1592222" cy="1225571"/>
            <a:chOff x="6371440" y="2078672"/>
            <a:chExt cx="1515509" cy="1225571"/>
          </a:xfrm>
        </p:grpSpPr>
        <p:pic>
          <p:nvPicPr>
            <p:cNvPr id="20" name="图片 19">
              <a:extLst>
                <a:ext uri="{FF2B5EF4-FFF2-40B4-BE49-F238E27FC236}">
                  <a16:creationId xmlns:a16="http://schemas.microsoft.com/office/drawing/2014/main" id="{BEB7EF89-7C73-4A33-BF63-E8CFF61CF4A5}"/>
                </a:ext>
              </a:extLst>
            </p:cNvPr>
            <p:cNvPicPr>
              <a:picLocks noChangeAspect="1"/>
            </p:cNvPicPr>
            <p:nvPr/>
          </p:nvPicPr>
          <p:blipFill>
            <a:blip r:embed="rId12">
              <a:duotone>
                <a:prstClr val="black"/>
                <a:schemeClr val="accent5">
                  <a:tint val="45000"/>
                  <a:satMod val="400000"/>
                </a:schemeClr>
              </a:duotone>
              <a:lum bright="20000"/>
            </a:blip>
            <a:stretch>
              <a:fillRect/>
            </a:stretch>
          </p:blipFill>
          <p:spPr>
            <a:xfrm>
              <a:off x="6371440" y="2078672"/>
              <a:ext cx="1515509" cy="1225571"/>
            </a:xfrm>
            <a:prstGeom prst="rect">
              <a:avLst/>
            </a:prstGeom>
          </p:spPr>
        </p:pic>
        <p:sp>
          <p:nvSpPr>
            <p:cNvPr id="29" name="矩形 28">
              <a:extLst>
                <a:ext uri="{FF2B5EF4-FFF2-40B4-BE49-F238E27FC236}">
                  <a16:creationId xmlns:a16="http://schemas.microsoft.com/office/drawing/2014/main" id="{2F863BAE-55D9-4922-8914-876CF0EB0EB2}"/>
                </a:ext>
              </a:extLst>
            </p:cNvPr>
            <p:cNvSpPr/>
            <p:nvPr/>
          </p:nvSpPr>
          <p:spPr>
            <a:xfrm>
              <a:off x="6609643" y="2162967"/>
              <a:ext cx="920101" cy="954107"/>
            </a:xfrm>
            <a:prstGeom prst="rect">
              <a:avLst/>
            </a:prstGeom>
          </p:spPr>
          <p:txBody>
            <a:bodyPr wrap="square">
              <a:spAutoFit/>
            </a:bodyPr>
            <a:lstStyle/>
            <a:p>
              <a:pPr algn="ctr"/>
              <a:r>
                <a:rPr lang="zh-CN" altLang="en-US" sz="2800" dirty="0">
                  <a:solidFill>
                    <a:schemeClr val="bg1"/>
                  </a:solidFill>
                  <a:latin typeface="方正喵呜体" panose="02010600010101010101" pitchFamily="2" charset="-122"/>
                  <a:ea typeface="方正喵呜体" panose="02010600010101010101" pitchFamily="2" charset="-122"/>
                </a:rPr>
                <a:t>使用技术</a:t>
              </a:r>
              <a:endParaRPr lang="en-US" altLang="zh-CN" sz="2800" dirty="0">
                <a:solidFill>
                  <a:schemeClr val="bg1"/>
                </a:solidFill>
                <a:latin typeface="方正喵呜体" panose="02010600010101010101" pitchFamily="2" charset="-122"/>
                <a:ea typeface="方正喵呜体" panose="02010600010101010101" pitchFamily="2" charset="-122"/>
              </a:endParaRPr>
            </a:p>
          </p:txBody>
        </p:sp>
      </p:grpSp>
      <p:grpSp>
        <p:nvGrpSpPr>
          <p:cNvPr id="11" name="组合 10">
            <a:extLst>
              <a:ext uri="{FF2B5EF4-FFF2-40B4-BE49-F238E27FC236}">
                <a16:creationId xmlns:a16="http://schemas.microsoft.com/office/drawing/2014/main" id="{482793DC-4676-490E-BECF-5D0E7A8D1F6D}"/>
              </a:ext>
            </a:extLst>
          </p:cNvPr>
          <p:cNvGrpSpPr/>
          <p:nvPr/>
        </p:nvGrpSpPr>
        <p:grpSpPr>
          <a:xfrm>
            <a:off x="8991600" y="580172"/>
            <a:ext cx="1474444" cy="1498500"/>
            <a:chOff x="8991600" y="580172"/>
            <a:chExt cx="1474444" cy="1498500"/>
          </a:xfrm>
        </p:grpSpPr>
        <p:pic>
          <p:nvPicPr>
            <p:cNvPr id="21" name="图片 20">
              <a:extLst>
                <a:ext uri="{FF2B5EF4-FFF2-40B4-BE49-F238E27FC236}">
                  <a16:creationId xmlns:a16="http://schemas.microsoft.com/office/drawing/2014/main" id="{64FCB191-39E8-45FD-936D-359F3E54805A}"/>
                </a:ext>
              </a:extLst>
            </p:cNvPr>
            <p:cNvPicPr>
              <a:picLocks noChangeAspect="1"/>
            </p:cNvPicPr>
            <p:nvPr/>
          </p:nvPicPr>
          <p:blipFill>
            <a:blip r:embed="rId13">
              <a:duotone>
                <a:schemeClr val="accent5">
                  <a:shade val="45000"/>
                  <a:satMod val="135000"/>
                </a:schemeClr>
                <a:prstClr val="white"/>
              </a:duotone>
            </a:blip>
            <a:stretch>
              <a:fillRect/>
            </a:stretch>
          </p:blipFill>
          <p:spPr>
            <a:xfrm>
              <a:off x="8991600" y="580172"/>
              <a:ext cx="1474444" cy="1498500"/>
            </a:xfrm>
            <a:prstGeom prst="rect">
              <a:avLst/>
            </a:prstGeom>
          </p:spPr>
        </p:pic>
        <p:sp>
          <p:nvSpPr>
            <p:cNvPr id="30" name="矩形 29">
              <a:extLst>
                <a:ext uri="{FF2B5EF4-FFF2-40B4-BE49-F238E27FC236}">
                  <a16:creationId xmlns:a16="http://schemas.microsoft.com/office/drawing/2014/main" id="{7E1229EC-CDC8-441B-A81F-A2BBAA6A6D4F}"/>
                </a:ext>
              </a:extLst>
            </p:cNvPr>
            <p:cNvSpPr/>
            <p:nvPr/>
          </p:nvSpPr>
          <p:spPr>
            <a:xfrm>
              <a:off x="9309460" y="759470"/>
              <a:ext cx="902811" cy="954107"/>
            </a:xfrm>
            <a:prstGeom prst="rect">
              <a:avLst/>
            </a:prstGeom>
          </p:spPr>
          <p:txBody>
            <a:bodyPr wrap="none">
              <a:spAutoFit/>
            </a:bodyPr>
            <a:lstStyle/>
            <a:p>
              <a:r>
                <a:rPr lang="zh-CN" altLang="en-US" sz="2800" dirty="0">
                  <a:solidFill>
                    <a:schemeClr val="bg1"/>
                  </a:solidFill>
                  <a:latin typeface="方正喵呜体" panose="02010600010101010101" pitchFamily="2" charset="-122"/>
                  <a:ea typeface="方正喵呜体" panose="02010600010101010101" pitchFamily="2" charset="-122"/>
                </a:rPr>
                <a:t>项目</a:t>
              </a:r>
              <a:endParaRPr lang="en-US" altLang="zh-CN" sz="2800" dirty="0">
                <a:solidFill>
                  <a:schemeClr val="bg1"/>
                </a:solidFill>
                <a:latin typeface="方正喵呜体" panose="02010600010101010101" pitchFamily="2" charset="-122"/>
                <a:ea typeface="方正喵呜体" panose="02010600010101010101" pitchFamily="2" charset="-122"/>
              </a:endParaRPr>
            </a:p>
            <a:p>
              <a:r>
                <a:rPr lang="zh-CN" altLang="en-US" sz="2800" dirty="0">
                  <a:solidFill>
                    <a:schemeClr val="bg1"/>
                  </a:solidFill>
                  <a:latin typeface="方正喵呜体" panose="02010600010101010101" pitchFamily="2" charset="-122"/>
                  <a:ea typeface="方正喵呜体" panose="02010600010101010101" pitchFamily="2" charset="-122"/>
                </a:rPr>
                <a:t>安排</a:t>
              </a:r>
            </a:p>
          </p:txBody>
        </p:sp>
      </p:grpSp>
    </p:spTree>
    <p:extLst>
      <p:ext uri="{BB962C8B-B14F-4D97-AF65-F5344CB8AC3E}">
        <p14:creationId xmlns:p14="http://schemas.microsoft.com/office/powerpoint/2010/main" val="3765364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照片&#10;&#10;已生成极高可信度的说明">
            <a:extLst>
              <a:ext uri="{FF2B5EF4-FFF2-40B4-BE49-F238E27FC236}">
                <a16:creationId xmlns:a16="http://schemas.microsoft.com/office/drawing/2014/main" id="{5871979E-BADC-4247-9C3C-30EB5D99D56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99113" y="1559987"/>
            <a:ext cx="3510370" cy="4830730"/>
          </a:xfrm>
          <a:prstGeom prst="rect">
            <a:avLst/>
          </a:prstGeom>
        </p:spPr>
      </p:pic>
      <p:grpSp>
        <p:nvGrpSpPr>
          <p:cNvPr id="7" name="组合 6">
            <a:extLst>
              <a:ext uri="{FF2B5EF4-FFF2-40B4-BE49-F238E27FC236}">
                <a16:creationId xmlns:a16="http://schemas.microsoft.com/office/drawing/2014/main" id="{D8098821-4491-44F3-83CD-5F8445B8A22D}"/>
              </a:ext>
            </a:extLst>
          </p:cNvPr>
          <p:cNvGrpSpPr/>
          <p:nvPr/>
        </p:nvGrpSpPr>
        <p:grpSpPr>
          <a:xfrm>
            <a:off x="1937340" y="1828800"/>
            <a:ext cx="2696446" cy="2355670"/>
            <a:chOff x="1937340" y="1828800"/>
            <a:chExt cx="2696446" cy="2355670"/>
          </a:xfrm>
        </p:grpSpPr>
        <p:pic>
          <p:nvPicPr>
            <p:cNvPr id="4" name="图片 3">
              <a:extLst>
                <a:ext uri="{FF2B5EF4-FFF2-40B4-BE49-F238E27FC236}">
                  <a16:creationId xmlns:a16="http://schemas.microsoft.com/office/drawing/2014/main" id="{05CDD42D-ECE9-445E-9E2F-F7412FAF21B8}"/>
                </a:ext>
              </a:extLst>
            </p:cNvPr>
            <p:cNvPicPr>
              <a:picLocks noChangeAspect="1"/>
            </p:cNvPicPr>
            <p:nvPr/>
          </p:nvPicPr>
          <p:blipFill>
            <a:blip r:embed="rId4"/>
            <a:stretch>
              <a:fillRect/>
            </a:stretch>
          </p:blipFill>
          <p:spPr>
            <a:xfrm>
              <a:off x="1937340" y="1828800"/>
              <a:ext cx="2696446" cy="2355670"/>
            </a:xfrm>
            <a:prstGeom prst="rect">
              <a:avLst/>
            </a:prstGeom>
          </p:spPr>
        </p:pic>
        <p:sp>
          <p:nvSpPr>
            <p:cNvPr id="5" name="矩形 4">
              <a:extLst>
                <a:ext uri="{FF2B5EF4-FFF2-40B4-BE49-F238E27FC236}">
                  <a16:creationId xmlns:a16="http://schemas.microsoft.com/office/drawing/2014/main" id="{B02EBD81-0211-42BE-9B5B-57526C884D29}"/>
                </a:ext>
              </a:extLst>
            </p:cNvPr>
            <p:cNvSpPr/>
            <p:nvPr/>
          </p:nvSpPr>
          <p:spPr>
            <a:xfrm>
              <a:off x="2326547" y="2614220"/>
              <a:ext cx="2060895" cy="923330"/>
            </a:xfrm>
            <a:prstGeom prst="rect">
              <a:avLst/>
            </a:prstGeom>
          </p:spPr>
          <p:txBody>
            <a:bodyPr wrap="square">
              <a:spAutoFit/>
            </a:bodyPr>
            <a:lstStyle/>
            <a:p>
              <a:r>
                <a:rPr lang="zh-CN" altLang="zh-CN" sz="900" dirty="0">
                  <a:solidFill>
                    <a:srgbClr val="333333"/>
                  </a:solidFill>
                  <a:latin typeface="Arial" panose="020B0604020202020204" pitchFamily="34" charset="0"/>
                  <a:ea typeface="Open Sans"/>
                </a:rPr>
                <a:t>CPU的结构复杂，主要完成逻辑控制和缓存功能，运算单元较少。与CPU相比，GPU的设计目的是尽可能的快速完成图像处理，通过简化逻辑控制并增加运算单元实现了高性能的并行计算</a:t>
              </a:r>
              <a:endParaRPr lang="zh-CN" altLang="en-US" sz="900" dirty="0">
                <a:solidFill>
                  <a:schemeClr val="bg1"/>
                </a:solidFill>
              </a:endParaRPr>
            </a:p>
          </p:txBody>
        </p:sp>
      </p:grpSp>
      <p:pic>
        <p:nvPicPr>
          <p:cNvPr id="9" name="图片 8">
            <a:extLst>
              <a:ext uri="{FF2B5EF4-FFF2-40B4-BE49-F238E27FC236}">
                <a16:creationId xmlns:a16="http://schemas.microsoft.com/office/drawing/2014/main" id="{ABA5A291-32EC-4FDD-8A4F-59E290DD70E5}"/>
              </a:ext>
            </a:extLst>
          </p:cNvPr>
          <p:cNvPicPr>
            <a:picLocks noChangeAspect="1"/>
          </p:cNvPicPr>
          <p:nvPr/>
        </p:nvPicPr>
        <p:blipFill>
          <a:blip r:embed="rId5"/>
          <a:stretch>
            <a:fillRect/>
          </a:stretch>
        </p:blipFill>
        <p:spPr>
          <a:xfrm>
            <a:off x="112294" y="4480883"/>
            <a:ext cx="4513500" cy="602700"/>
          </a:xfrm>
          <a:prstGeom prst="rect">
            <a:avLst/>
          </a:prstGeom>
        </p:spPr>
      </p:pic>
      <p:pic>
        <p:nvPicPr>
          <p:cNvPr id="10" name="图片 9">
            <a:extLst>
              <a:ext uri="{FF2B5EF4-FFF2-40B4-BE49-F238E27FC236}">
                <a16:creationId xmlns:a16="http://schemas.microsoft.com/office/drawing/2014/main" id="{28633E1C-B507-47FA-A197-8C2221D194D0}"/>
              </a:ext>
            </a:extLst>
          </p:cNvPr>
          <p:cNvPicPr>
            <a:picLocks noChangeAspect="1"/>
          </p:cNvPicPr>
          <p:nvPr/>
        </p:nvPicPr>
        <p:blipFill>
          <a:blip r:embed="rId6"/>
          <a:stretch>
            <a:fillRect/>
          </a:stretch>
        </p:blipFill>
        <p:spPr>
          <a:xfrm>
            <a:off x="4171670" y="4531109"/>
            <a:ext cx="4456125" cy="516600"/>
          </a:xfrm>
          <a:prstGeom prst="rect">
            <a:avLst/>
          </a:prstGeom>
        </p:spPr>
      </p:pic>
      <p:pic>
        <p:nvPicPr>
          <p:cNvPr id="11" name="图片 10">
            <a:extLst>
              <a:ext uri="{FF2B5EF4-FFF2-40B4-BE49-F238E27FC236}">
                <a16:creationId xmlns:a16="http://schemas.microsoft.com/office/drawing/2014/main" id="{8D56AED7-7E5D-473B-BBCC-5273D31A92D9}"/>
              </a:ext>
            </a:extLst>
          </p:cNvPr>
          <p:cNvPicPr>
            <a:picLocks noChangeAspect="1"/>
          </p:cNvPicPr>
          <p:nvPr/>
        </p:nvPicPr>
        <p:blipFill>
          <a:blip r:embed="rId5"/>
          <a:stretch>
            <a:fillRect/>
          </a:stretch>
        </p:blipFill>
        <p:spPr>
          <a:xfrm flipH="1">
            <a:off x="8627795" y="4550934"/>
            <a:ext cx="3676499" cy="490933"/>
          </a:xfrm>
          <a:prstGeom prst="rect">
            <a:avLst/>
          </a:prstGeom>
        </p:spPr>
      </p:pic>
      <p:pic>
        <p:nvPicPr>
          <p:cNvPr id="12" name="图片 11">
            <a:extLst>
              <a:ext uri="{FF2B5EF4-FFF2-40B4-BE49-F238E27FC236}">
                <a16:creationId xmlns:a16="http://schemas.microsoft.com/office/drawing/2014/main" id="{148997CC-A6C3-4508-A9A1-B8EC218E0D2B}"/>
              </a:ext>
            </a:extLst>
          </p:cNvPr>
          <p:cNvPicPr>
            <a:picLocks noChangeAspect="1"/>
          </p:cNvPicPr>
          <p:nvPr/>
        </p:nvPicPr>
        <p:blipFill>
          <a:blip r:embed="rId6"/>
          <a:stretch>
            <a:fillRect/>
          </a:stretch>
        </p:blipFill>
        <p:spPr>
          <a:xfrm>
            <a:off x="1461244" y="5225314"/>
            <a:ext cx="3133172" cy="363230"/>
          </a:xfrm>
          <a:prstGeom prst="rect">
            <a:avLst/>
          </a:prstGeom>
        </p:spPr>
      </p:pic>
      <p:pic>
        <p:nvPicPr>
          <p:cNvPr id="13" name="图片 12">
            <a:extLst>
              <a:ext uri="{FF2B5EF4-FFF2-40B4-BE49-F238E27FC236}">
                <a16:creationId xmlns:a16="http://schemas.microsoft.com/office/drawing/2014/main" id="{F11C5117-A81D-449A-A0BA-F99DCA42B011}"/>
              </a:ext>
            </a:extLst>
          </p:cNvPr>
          <p:cNvPicPr>
            <a:picLocks noChangeAspect="1"/>
          </p:cNvPicPr>
          <p:nvPr/>
        </p:nvPicPr>
        <p:blipFill>
          <a:blip r:embed="rId6"/>
          <a:stretch>
            <a:fillRect/>
          </a:stretch>
        </p:blipFill>
        <p:spPr>
          <a:xfrm>
            <a:off x="6107883" y="5301502"/>
            <a:ext cx="3133172" cy="363230"/>
          </a:xfrm>
          <a:prstGeom prst="rect">
            <a:avLst/>
          </a:prstGeom>
        </p:spPr>
      </p:pic>
      <p:grpSp>
        <p:nvGrpSpPr>
          <p:cNvPr id="14" name="组合 13">
            <a:extLst>
              <a:ext uri="{FF2B5EF4-FFF2-40B4-BE49-F238E27FC236}">
                <a16:creationId xmlns:a16="http://schemas.microsoft.com/office/drawing/2014/main" id="{1006C747-45DC-4343-A96C-325E53074FA5}"/>
              </a:ext>
            </a:extLst>
          </p:cNvPr>
          <p:cNvGrpSpPr/>
          <p:nvPr/>
        </p:nvGrpSpPr>
        <p:grpSpPr>
          <a:xfrm>
            <a:off x="286698" y="349853"/>
            <a:ext cx="3084681" cy="940900"/>
            <a:chOff x="286698" y="349853"/>
            <a:chExt cx="3084681" cy="940900"/>
          </a:xfrm>
        </p:grpSpPr>
        <p:pic>
          <p:nvPicPr>
            <p:cNvPr id="15" name="图片 14">
              <a:extLst>
                <a:ext uri="{FF2B5EF4-FFF2-40B4-BE49-F238E27FC236}">
                  <a16:creationId xmlns:a16="http://schemas.microsoft.com/office/drawing/2014/main" id="{A6D50D2E-E4A9-488B-9175-0743B1761719}"/>
                </a:ext>
              </a:extLst>
            </p:cNvPr>
            <p:cNvPicPr>
              <a:picLocks noChangeAspect="1"/>
            </p:cNvPicPr>
            <p:nvPr userDrawn="1"/>
          </p:nvPicPr>
          <p:blipFill>
            <a:blip r:embed="rId7">
              <a:duotone>
                <a:prstClr val="black"/>
                <a:schemeClr val="accent5">
                  <a:tint val="45000"/>
                  <a:satMod val="400000"/>
                </a:schemeClr>
              </a:duotone>
              <a:lum bright="20000" contrast="-40000"/>
            </a:blip>
            <a:stretch>
              <a:fillRect/>
            </a:stretch>
          </p:blipFill>
          <p:spPr>
            <a:xfrm>
              <a:off x="286698" y="349853"/>
              <a:ext cx="3084681" cy="940900"/>
            </a:xfrm>
            <a:prstGeom prst="rect">
              <a:avLst/>
            </a:prstGeom>
          </p:spPr>
        </p:pic>
        <p:sp>
          <p:nvSpPr>
            <p:cNvPr id="16" name="矩形 15">
              <a:extLst>
                <a:ext uri="{FF2B5EF4-FFF2-40B4-BE49-F238E27FC236}">
                  <a16:creationId xmlns:a16="http://schemas.microsoft.com/office/drawing/2014/main" id="{6FA6DCE8-17DD-4813-BF4D-8165F8458AEA}"/>
                </a:ext>
              </a:extLst>
            </p:cNvPr>
            <p:cNvSpPr/>
            <p:nvPr userDrawn="1"/>
          </p:nvSpPr>
          <p:spPr>
            <a:xfrm>
              <a:off x="350752" y="531321"/>
              <a:ext cx="2770310"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使用</a:t>
              </a:r>
              <a:r>
                <a:rPr lang="en-US" altLang="zh-CN" b="1" dirty="0">
                  <a:solidFill>
                    <a:schemeClr val="bg1"/>
                  </a:solidFill>
                  <a:latin typeface="微软雅黑" panose="020B0503020204020204" pitchFamily="34" charset="-122"/>
                  <a:ea typeface="微软雅黑" panose="020B0503020204020204" pitchFamily="34" charset="-122"/>
                </a:rPr>
                <a:t>GPU</a:t>
              </a:r>
              <a:r>
                <a:rPr lang="zh-CN" altLang="en-US" b="1" dirty="0">
                  <a:solidFill>
                    <a:schemeClr val="bg1"/>
                  </a:solidFill>
                  <a:latin typeface="微软雅黑" panose="020B0503020204020204" pitchFamily="34" charset="-122"/>
                  <a:ea typeface="微软雅黑" panose="020B0503020204020204" pitchFamily="34" charset="-122"/>
                </a:rPr>
                <a:t>并行计算和渲染</a:t>
              </a:r>
            </a:p>
          </p:txBody>
        </p:sp>
      </p:grpSp>
      <p:pic>
        <p:nvPicPr>
          <p:cNvPr id="17" name="图片 16">
            <a:extLst>
              <a:ext uri="{FF2B5EF4-FFF2-40B4-BE49-F238E27FC236}">
                <a16:creationId xmlns:a16="http://schemas.microsoft.com/office/drawing/2014/main" id="{D18B9258-58EE-4925-8B5F-C5B8779A02A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18" name="图片 17">
            <a:extLst>
              <a:ext uri="{FF2B5EF4-FFF2-40B4-BE49-F238E27FC236}">
                <a16:creationId xmlns:a16="http://schemas.microsoft.com/office/drawing/2014/main" id="{85424D26-DCBD-4FA9-AA38-365D5598734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29956" y="939721"/>
            <a:ext cx="1310805" cy="544177"/>
          </a:xfrm>
          <a:prstGeom prst="rect">
            <a:avLst/>
          </a:prstGeom>
        </p:spPr>
      </p:pic>
      <p:pic>
        <p:nvPicPr>
          <p:cNvPr id="19" name="图片 18">
            <a:extLst>
              <a:ext uri="{FF2B5EF4-FFF2-40B4-BE49-F238E27FC236}">
                <a16:creationId xmlns:a16="http://schemas.microsoft.com/office/drawing/2014/main" id="{CFE6759D-0325-4FF9-9100-C6AB0BAD5C5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458488" y="848081"/>
            <a:ext cx="1318954" cy="624140"/>
          </a:xfrm>
          <a:prstGeom prst="rect">
            <a:avLst/>
          </a:prstGeom>
        </p:spPr>
      </p:pic>
      <p:pic>
        <p:nvPicPr>
          <p:cNvPr id="20" name="图片 19">
            <a:extLst>
              <a:ext uri="{FF2B5EF4-FFF2-40B4-BE49-F238E27FC236}">
                <a16:creationId xmlns:a16="http://schemas.microsoft.com/office/drawing/2014/main" id="{E5C47C27-E17F-4BFB-A61D-93F5B1BB0D6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
        <p:nvSpPr>
          <p:cNvPr id="22" name="矩形 21">
            <a:extLst>
              <a:ext uri="{FF2B5EF4-FFF2-40B4-BE49-F238E27FC236}">
                <a16:creationId xmlns:a16="http://schemas.microsoft.com/office/drawing/2014/main" id="{F375991E-BA52-42CB-81DD-FEEC1FF977D0}"/>
              </a:ext>
            </a:extLst>
          </p:cNvPr>
          <p:cNvSpPr/>
          <p:nvPr/>
        </p:nvSpPr>
        <p:spPr>
          <a:xfrm>
            <a:off x="3048000" y="2828836"/>
            <a:ext cx="6096000" cy="215444"/>
          </a:xfrm>
          <a:prstGeom prst="rect">
            <a:avLst/>
          </a:prstGeom>
        </p:spPr>
        <p:txBody>
          <a:bodyPr>
            <a:spAutoFit/>
          </a:bodyPr>
          <a:lstStyle/>
          <a:p>
            <a:pPr lvl="0" eaLnBrk="0" fontAlgn="base" hangingPunct="0">
              <a:spcBef>
                <a:spcPct val="0"/>
              </a:spcBef>
              <a:spcAft>
                <a:spcPct val="0"/>
              </a:spcAft>
            </a:pPr>
            <a:r>
              <a:rPr lang="zh-CN" altLang="zh-CN" sz="800" dirty="0">
                <a:latin typeface="Arial" panose="020B0604020202020204" pitchFamily="34" charset="0"/>
              </a:rPr>
              <a:t> </a:t>
            </a:r>
            <a:endParaRPr lang="zh-CN" altLang="zh-CN" sz="2800" dirty="0">
              <a:latin typeface="Arial" panose="020B0604020202020204" pitchFamily="34" charset="0"/>
            </a:endParaRPr>
          </a:p>
        </p:txBody>
      </p:sp>
      <p:pic>
        <p:nvPicPr>
          <p:cNvPr id="26" name="图片 25">
            <a:extLst>
              <a:ext uri="{FF2B5EF4-FFF2-40B4-BE49-F238E27FC236}">
                <a16:creationId xmlns:a16="http://schemas.microsoft.com/office/drawing/2014/main" id="{0B0CFCB7-810C-442F-A9BD-F715A6DBB541}"/>
              </a:ext>
            </a:extLst>
          </p:cNvPr>
          <p:cNvPicPr>
            <a:picLocks noChangeAspect="1"/>
          </p:cNvPicPr>
          <p:nvPr/>
        </p:nvPicPr>
        <p:blipFill>
          <a:blip r:embed="rId12"/>
          <a:stretch>
            <a:fillRect/>
          </a:stretch>
        </p:blipFill>
        <p:spPr>
          <a:xfrm>
            <a:off x="9478574" y="2363098"/>
            <a:ext cx="2120415" cy="1812403"/>
          </a:xfrm>
          <a:prstGeom prst="rect">
            <a:avLst/>
          </a:prstGeom>
        </p:spPr>
      </p:pic>
      <p:pic>
        <p:nvPicPr>
          <p:cNvPr id="27" name="图片 26">
            <a:extLst>
              <a:ext uri="{FF2B5EF4-FFF2-40B4-BE49-F238E27FC236}">
                <a16:creationId xmlns:a16="http://schemas.microsoft.com/office/drawing/2014/main" id="{923BF705-9B92-44C9-9E08-320A2CF89142}"/>
              </a:ext>
            </a:extLst>
          </p:cNvPr>
          <p:cNvPicPr>
            <a:picLocks noChangeAspect="1"/>
          </p:cNvPicPr>
          <p:nvPr/>
        </p:nvPicPr>
        <p:blipFill>
          <a:blip r:embed="rId13"/>
          <a:stretch>
            <a:fillRect/>
          </a:stretch>
        </p:blipFill>
        <p:spPr>
          <a:xfrm>
            <a:off x="7359233" y="2364416"/>
            <a:ext cx="2128028" cy="1812403"/>
          </a:xfrm>
          <a:prstGeom prst="rect">
            <a:avLst/>
          </a:prstGeom>
        </p:spPr>
      </p:pic>
    </p:spTree>
    <p:extLst>
      <p:ext uri="{BB962C8B-B14F-4D97-AF65-F5344CB8AC3E}">
        <p14:creationId xmlns:p14="http://schemas.microsoft.com/office/powerpoint/2010/main" val="4218193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照片&#10;&#10;已生成极高可信度的说明">
            <a:extLst>
              <a:ext uri="{FF2B5EF4-FFF2-40B4-BE49-F238E27FC236}">
                <a16:creationId xmlns:a16="http://schemas.microsoft.com/office/drawing/2014/main" id="{5871979E-BADC-4247-9C3C-30EB5D99D56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99113" y="1559987"/>
            <a:ext cx="3510370" cy="4830730"/>
          </a:xfrm>
          <a:prstGeom prst="rect">
            <a:avLst/>
          </a:prstGeom>
        </p:spPr>
      </p:pic>
      <p:grpSp>
        <p:nvGrpSpPr>
          <p:cNvPr id="7" name="组合 6">
            <a:extLst>
              <a:ext uri="{FF2B5EF4-FFF2-40B4-BE49-F238E27FC236}">
                <a16:creationId xmlns:a16="http://schemas.microsoft.com/office/drawing/2014/main" id="{D8098821-4491-44F3-83CD-5F8445B8A22D}"/>
              </a:ext>
            </a:extLst>
          </p:cNvPr>
          <p:cNvGrpSpPr/>
          <p:nvPr/>
        </p:nvGrpSpPr>
        <p:grpSpPr>
          <a:xfrm>
            <a:off x="1937340" y="1828800"/>
            <a:ext cx="2696446" cy="2355670"/>
            <a:chOff x="1937340" y="1828800"/>
            <a:chExt cx="2696446" cy="2355670"/>
          </a:xfrm>
        </p:grpSpPr>
        <p:pic>
          <p:nvPicPr>
            <p:cNvPr id="4" name="图片 3">
              <a:extLst>
                <a:ext uri="{FF2B5EF4-FFF2-40B4-BE49-F238E27FC236}">
                  <a16:creationId xmlns:a16="http://schemas.microsoft.com/office/drawing/2014/main" id="{05CDD42D-ECE9-445E-9E2F-F7412FAF21B8}"/>
                </a:ext>
              </a:extLst>
            </p:cNvPr>
            <p:cNvPicPr>
              <a:picLocks noChangeAspect="1"/>
            </p:cNvPicPr>
            <p:nvPr/>
          </p:nvPicPr>
          <p:blipFill>
            <a:blip r:embed="rId4"/>
            <a:stretch>
              <a:fillRect/>
            </a:stretch>
          </p:blipFill>
          <p:spPr>
            <a:xfrm>
              <a:off x="1937340" y="1828800"/>
              <a:ext cx="2696446" cy="2355670"/>
            </a:xfrm>
            <a:prstGeom prst="rect">
              <a:avLst/>
            </a:prstGeom>
          </p:spPr>
        </p:pic>
        <p:sp>
          <p:nvSpPr>
            <p:cNvPr id="5" name="矩形 4">
              <a:extLst>
                <a:ext uri="{FF2B5EF4-FFF2-40B4-BE49-F238E27FC236}">
                  <a16:creationId xmlns:a16="http://schemas.microsoft.com/office/drawing/2014/main" id="{B02EBD81-0211-42BE-9B5B-57526C884D29}"/>
                </a:ext>
              </a:extLst>
            </p:cNvPr>
            <p:cNvSpPr/>
            <p:nvPr/>
          </p:nvSpPr>
          <p:spPr>
            <a:xfrm>
              <a:off x="2326547" y="2614220"/>
              <a:ext cx="2060895" cy="1061829"/>
            </a:xfrm>
            <a:prstGeom prst="rect">
              <a:avLst/>
            </a:prstGeom>
          </p:spPr>
          <p:txBody>
            <a:bodyPr wrap="square">
              <a:spAutoFit/>
            </a:bodyPr>
            <a:lstStyle/>
            <a:p>
              <a:r>
                <a:rPr lang="zh-CN" altLang="zh-CN" sz="900" dirty="0">
                  <a:solidFill>
                    <a:srgbClr val="333333"/>
                  </a:solidFill>
                  <a:latin typeface="Arial" panose="020B0604020202020204" pitchFamily="34" charset="0"/>
                  <a:ea typeface="Open Sans"/>
                </a:rPr>
                <a:t>要在GPU运行我们自己设定的逻辑也需要通过shader，不过和传统的shader的不同之处在于，compute shader并非传统的渲染流水线中的一个阶段，相反它主要用来计算原本由CPU处理的通用计算任务</a:t>
              </a:r>
              <a:r>
                <a:rPr lang="zh-CN" altLang="zh-CN" sz="100" dirty="0">
                  <a:latin typeface="Arial" panose="020B0604020202020204" pitchFamily="34" charset="0"/>
                </a:rPr>
                <a:t> </a:t>
              </a:r>
              <a:endParaRPr lang="zh-CN" altLang="zh-CN" sz="1100" dirty="0">
                <a:latin typeface="Arial" panose="020B0604020202020204" pitchFamily="34" charset="0"/>
              </a:endParaRPr>
            </a:p>
            <a:p>
              <a:endParaRPr lang="zh-CN" altLang="en-US" sz="900" dirty="0">
                <a:solidFill>
                  <a:schemeClr val="bg1"/>
                </a:solidFill>
              </a:endParaRPr>
            </a:p>
          </p:txBody>
        </p:sp>
      </p:grpSp>
      <p:pic>
        <p:nvPicPr>
          <p:cNvPr id="9" name="图片 8">
            <a:extLst>
              <a:ext uri="{FF2B5EF4-FFF2-40B4-BE49-F238E27FC236}">
                <a16:creationId xmlns:a16="http://schemas.microsoft.com/office/drawing/2014/main" id="{ABA5A291-32EC-4FDD-8A4F-59E290DD70E5}"/>
              </a:ext>
            </a:extLst>
          </p:cNvPr>
          <p:cNvPicPr>
            <a:picLocks noChangeAspect="1"/>
          </p:cNvPicPr>
          <p:nvPr/>
        </p:nvPicPr>
        <p:blipFill>
          <a:blip r:embed="rId5"/>
          <a:stretch>
            <a:fillRect/>
          </a:stretch>
        </p:blipFill>
        <p:spPr>
          <a:xfrm>
            <a:off x="112294" y="4480883"/>
            <a:ext cx="4513500" cy="602700"/>
          </a:xfrm>
          <a:prstGeom prst="rect">
            <a:avLst/>
          </a:prstGeom>
        </p:spPr>
      </p:pic>
      <p:pic>
        <p:nvPicPr>
          <p:cNvPr id="10" name="图片 9">
            <a:extLst>
              <a:ext uri="{FF2B5EF4-FFF2-40B4-BE49-F238E27FC236}">
                <a16:creationId xmlns:a16="http://schemas.microsoft.com/office/drawing/2014/main" id="{28633E1C-B507-47FA-A197-8C2221D194D0}"/>
              </a:ext>
            </a:extLst>
          </p:cNvPr>
          <p:cNvPicPr>
            <a:picLocks noChangeAspect="1"/>
          </p:cNvPicPr>
          <p:nvPr/>
        </p:nvPicPr>
        <p:blipFill>
          <a:blip r:embed="rId6"/>
          <a:stretch>
            <a:fillRect/>
          </a:stretch>
        </p:blipFill>
        <p:spPr>
          <a:xfrm>
            <a:off x="4171670" y="4531109"/>
            <a:ext cx="4456125" cy="516600"/>
          </a:xfrm>
          <a:prstGeom prst="rect">
            <a:avLst/>
          </a:prstGeom>
        </p:spPr>
      </p:pic>
      <p:pic>
        <p:nvPicPr>
          <p:cNvPr id="11" name="图片 10">
            <a:extLst>
              <a:ext uri="{FF2B5EF4-FFF2-40B4-BE49-F238E27FC236}">
                <a16:creationId xmlns:a16="http://schemas.microsoft.com/office/drawing/2014/main" id="{8D56AED7-7E5D-473B-BBCC-5273D31A92D9}"/>
              </a:ext>
            </a:extLst>
          </p:cNvPr>
          <p:cNvPicPr>
            <a:picLocks noChangeAspect="1"/>
          </p:cNvPicPr>
          <p:nvPr/>
        </p:nvPicPr>
        <p:blipFill>
          <a:blip r:embed="rId5"/>
          <a:stretch>
            <a:fillRect/>
          </a:stretch>
        </p:blipFill>
        <p:spPr>
          <a:xfrm flipH="1">
            <a:off x="8627795" y="4550934"/>
            <a:ext cx="3676499" cy="490933"/>
          </a:xfrm>
          <a:prstGeom prst="rect">
            <a:avLst/>
          </a:prstGeom>
        </p:spPr>
      </p:pic>
      <p:pic>
        <p:nvPicPr>
          <p:cNvPr id="12" name="图片 11">
            <a:extLst>
              <a:ext uri="{FF2B5EF4-FFF2-40B4-BE49-F238E27FC236}">
                <a16:creationId xmlns:a16="http://schemas.microsoft.com/office/drawing/2014/main" id="{148997CC-A6C3-4508-A9A1-B8EC218E0D2B}"/>
              </a:ext>
            </a:extLst>
          </p:cNvPr>
          <p:cNvPicPr>
            <a:picLocks noChangeAspect="1"/>
          </p:cNvPicPr>
          <p:nvPr/>
        </p:nvPicPr>
        <p:blipFill>
          <a:blip r:embed="rId6"/>
          <a:stretch>
            <a:fillRect/>
          </a:stretch>
        </p:blipFill>
        <p:spPr>
          <a:xfrm>
            <a:off x="1461244" y="5225314"/>
            <a:ext cx="3133172" cy="363230"/>
          </a:xfrm>
          <a:prstGeom prst="rect">
            <a:avLst/>
          </a:prstGeom>
        </p:spPr>
      </p:pic>
      <p:pic>
        <p:nvPicPr>
          <p:cNvPr id="13" name="图片 12">
            <a:extLst>
              <a:ext uri="{FF2B5EF4-FFF2-40B4-BE49-F238E27FC236}">
                <a16:creationId xmlns:a16="http://schemas.microsoft.com/office/drawing/2014/main" id="{F11C5117-A81D-449A-A0BA-F99DCA42B011}"/>
              </a:ext>
            </a:extLst>
          </p:cNvPr>
          <p:cNvPicPr>
            <a:picLocks noChangeAspect="1"/>
          </p:cNvPicPr>
          <p:nvPr/>
        </p:nvPicPr>
        <p:blipFill>
          <a:blip r:embed="rId6"/>
          <a:stretch>
            <a:fillRect/>
          </a:stretch>
        </p:blipFill>
        <p:spPr>
          <a:xfrm>
            <a:off x="6107883" y="5301502"/>
            <a:ext cx="3133172" cy="363230"/>
          </a:xfrm>
          <a:prstGeom prst="rect">
            <a:avLst/>
          </a:prstGeom>
        </p:spPr>
      </p:pic>
      <p:pic>
        <p:nvPicPr>
          <p:cNvPr id="17" name="图片 16">
            <a:extLst>
              <a:ext uri="{FF2B5EF4-FFF2-40B4-BE49-F238E27FC236}">
                <a16:creationId xmlns:a16="http://schemas.microsoft.com/office/drawing/2014/main" id="{D18B9258-58EE-4925-8B5F-C5B8779A02A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18" name="图片 17">
            <a:extLst>
              <a:ext uri="{FF2B5EF4-FFF2-40B4-BE49-F238E27FC236}">
                <a16:creationId xmlns:a16="http://schemas.microsoft.com/office/drawing/2014/main" id="{85424D26-DCBD-4FA9-AA38-365D5598734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0" name="图片 19">
            <a:extLst>
              <a:ext uri="{FF2B5EF4-FFF2-40B4-BE49-F238E27FC236}">
                <a16:creationId xmlns:a16="http://schemas.microsoft.com/office/drawing/2014/main" id="{E5C47C27-E17F-4BFB-A61D-93F5B1BB0D6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
        <p:nvSpPr>
          <p:cNvPr id="22" name="矩形 21">
            <a:extLst>
              <a:ext uri="{FF2B5EF4-FFF2-40B4-BE49-F238E27FC236}">
                <a16:creationId xmlns:a16="http://schemas.microsoft.com/office/drawing/2014/main" id="{F375991E-BA52-42CB-81DD-FEEC1FF977D0}"/>
              </a:ext>
            </a:extLst>
          </p:cNvPr>
          <p:cNvSpPr/>
          <p:nvPr/>
        </p:nvSpPr>
        <p:spPr>
          <a:xfrm>
            <a:off x="3048000" y="2828836"/>
            <a:ext cx="6096000" cy="215444"/>
          </a:xfrm>
          <a:prstGeom prst="rect">
            <a:avLst/>
          </a:prstGeom>
        </p:spPr>
        <p:txBody>
          <a:bodyPr>
            <a:spAutoFit/>
          </a:bodyPr>
          <a:lstStyle/>
          <a:p>
            <a:pPr lvl="0" eaLnBrk="0" fontAlgn="base" hangingPunct="0">
              <a:spcBef>
                <a:spcPct val="0"/>
              </a:spcBef>
              <a:spcAft>
                <a:spcPct val="0"/>
              </a:spcAft>
            </a:pPr>
            <a:r>
              <a:rPr lang="zh-CN" altLang="zh-CN" sz="800" dirty="0">
                <a:latin typeface="Arial" panose="020B0604020202020204" pitchFamily="34" charset="0"/>
              </a:rPr>
              <a:t> </a:t>
            </a:r>
            <a:endParaRPr lang="zh-CN" altLang="zh-CN" sz="2800" dirty="0">
              <a:latin typeface="Arial" panose="020B0604020202020204" pitchFamily="34" charset="0"/>
            </a:endParaRPr>
          </a:p>
        </p:txBody>
      </p:sp>
      <p:grpSp>
        <p:nvGrpSpPr>
          <p:cNvPr id="23" name="组合 22">
            <a:extLst>
              <a:ext uri="{FF2B5EF4-FFF2-40B4-BE49-F238E27FC236}">
                <a16:creationId xmlns:a16="http://schemas.microsoft.com/office/drawing/2014/main" id="{0B16A623-986F-4C65-B5FC-6A4F9E60450C}"/>
              </a:ext>
            </a:extLst>
          </p:cNvPr>
          <p:cNvGrpSpPr/>
          <p:nvPr/>
        </p:nvGrpSpPr>
        <p:grpSpPr>
          <a:xfrm>
            <a:off x="286698" y="349853"/>
            <a:ext cx="5321326" cy="940900"/>
            <a:chOff x="286698" y="349853"/>
            <a:chExt cx="3171828" cy="940900"/>
          </a:xfrm>
        </p:grpSpPr>
        <p:pic>
          <p:nvPicPr>
            <p:cNvPr id="24" name="图片 23">
              <a:extLst>
                <a:ext uri="{FF2B5EF4-FFF2-40B4-BE49-F238E27FC236}">
                  <a16:creationId xmlns:a16="http://schemas.microsoft.com/office/drawing/2014/main" id="{1238DEA0-00B4-4E62-B357-549B6D71BEE9}"/>
                </a:ext>
              </a:extLst>
            </p:cNvPr>
            <p:cNvPicPr>
              <a:picLocks noChangeAspect="1"/>
            </p:cNvPicPr>
            <p:nvPr userDrawn="1"/>
          </p:nvPicPr>
          <p:blipFill>
            <a:blip r:embed="rId10">
              <a:duotone>
                <a:prstClr val="black"/>
                <a:schemeClr val="accent5">
                  <a:tint val="45000"/>
                  <a:satMod val="400000"/>
                </a:schemeClr>
              </a:duotone>
              <a:lum bright="20000" contrast="-40000"/>
            </a:blip>
            <a:stretch>
              <a:fillRect/>
            </a:stretch>
          </p:blipFill>
          <p:spPr>
            <a:xfrm>
              <a:off x="286698" y="349853"/>
              <a:ext cx="3127890" cy="940900"/>
            </a:xfrm>
            <a:prstGeom prst="rect">
              <a:avLst/>
            </a:prstGeom>
          </p:spPr>
        </p:pic>
        <p:sp>
          <p:nvSpPr>
            <p:cNvPr id="25" name="矩形 24">
              <a:extLst>
                <a:ext uri="{FF2B5EF4-FFF2-40B4-BE49-F238E27FC236}">
                  <a16:creationId xmlns:a16="http://schemas.microsoft.com/office/drawing/2014/main" id="{57F1D4FF-86B9-4B53-8165-1B2E3CB10DE0}"/>
                </a:ext>
              </a:extLst>
            </p:cNvPr>
            <p:cNvSpPr/>
            <p:nvPr userDrawn="1"/>
          </p:nvSpPr>
          <p:spPr>
            <a:xfrm>
              <a:off x="350752" y="531321"/>
              <a:ext cx="3107774"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使用</a:t>
              </a:r>
              <a:r>
                <a:rPr lang="en-US" altLang="zh-CN" b="1" dirty="0">
                  <a:solidFill>
                    <a:schemeClr val="bg1"/>
                  </a:solidFill>
                  <a:latin typeface="微软雅黑" panose="020B0503020204020204" pitchFamily="34" charset="-122"/>
                  <a:ea typeface="微软雅黑" panose="020B0503020204020204" pitchFamily="34" charset="-122"/>
                </a:rPr>
                <a:t>GPU</a:t>
              </a:r>
              <a:r>
                <a:rPr lang="zh-CN" altLang="en-US" b="1" dirty="0">
                  <a:solidFill>
                    <a:schemeClr val="bg1"/>
                  </a:solidFill>
                  <a:latin typeface="微软雅黑" panose="020B0503020204020204" pitchFamily="34" charset="-122"/>
                  <a:ea typeface="微软雅黑" panose="020B0503020204020204" pitchFamily="34" charset="-122"/>
                </a:rPr>
                <a:t>并行计算和渲染</a:t>
              </a:r>
              <a:r>
                <a:rPr lang="en-US" altLang="zh-CN" b="1" dirty="0">
                  <a:solidFill>
                    <a:schemeClr val="bg1"/>
                  </a:solidFill>
                  <a:latin typeface="微软雅黑" panose="020B0503020204020204" pitchFamily="34" charset="-122"/>
                  <a:ea typeface="微软雅黑" panose="020B0503020204020204" pitchFamily="34" charset="-122"/>
                </a:rPr>
                <a:t>——Compute Shader</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pic>
        <p:nvPicPr>
          <p:cNvPr id="26" name="图片 25">
            <a:extLst>
              <a:ext uri="{FF2B5EF4-FFF2-40B4-BE49-F238E27FC236}">
                <a16:creationId xmlns:a16="http://schemas.microsoft.com/office/drawing/2014/main" id="{DA70AFAD-623D-4760-AE59-C4545CD0F39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491858" y="882306"/>
            <a:ext cx="1318954" cy="624140"/>
          </a:xfrm>
          <a:prstGeom prst="rect">
            <a:avLst/>
          </a:prstGeom>
        </p:spPr>
      </p:pic>
      <p:pic>
        <p:nvPicPr>
          <p:cNvPr id="27" name="图片 26">
            <a:extLst>
              <a:ext uri="{FF2B5EF4-FFF2-40B4-BE49-F238E27FC236}">
                <a16:creationId xmlns:a16="http://schemas.microsoft.com/office/drawing/2014/main" id="{9CD36C32-B172-497C-8FE8-FB8E231648E2}"/>
              </a:ext>
            </a:extLst>
          </p:cNvPr>
          <p:cNvPicPr>
            <a:picLocks noChangeAspect="1"/>
          </p:cNvPicPr>
          <p:nvPr/>
        </p:nvPicPr>
        <p:blipFill rotWithShape="1">
          <a:blip r:embed="rId12"/>
          <a:srcRect r="12745"/>
          <a:stretch/>
        </p:blipFill>
        <p:spPr>
          <a:xfrm>
            <a:off x="6986037" y="1824120"/>
            <a:ext cx="5053178" cy="2533669"/>
          </a:xfrm>
          <a:prstGeom prst="rect">
            <a:avLst/>
          </a:prstGeom>
        </p:spPr>
      </p:pic>
    </p:spTree>
    <p:extLst>
      <p:ext uri="{BB962C8B-B14F-4D97-AF65-F5344CB8AC3E}">
        <p14:creationId xmlns:p14="http://schemas.microsoft.com/office/powerpoint/2010/main" val="2001236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照片&#10;&#10;已生成极高可信度的说明">
            <a:extLst>
              <a:ext uri="{FF2B5EF4-FFF2-40B4-BE49-F238E27FC236}">
                <a16:creationId xmlns:a16="http://schemas.microsoft.com/office/drawing/2014/main" id="{5871979E-BADC-4247-9C3C-30EB5D99D56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99113" y="1559987"/>
            <a:ext cx="3510370" cy="4830730"/>
          </a:xfrm>
          <a:prstGeom prst="rect">
            <a:avLst/>
          </a:prstGeom>
        </p:spPr>
      </p:pic>
      <p:grpSp>
        <p:nvGrpSpPr>
          <p:cNvPr id="7" name="组合 6">
            <a:extLst>
              <a:ext uri="{FF2B5EF4-FFF2-40B4-BE49-F238E27FC236}">
                <a16:creationId xmlns:a16="http://schemas.microsoft.com/office/drawing/2014/main" id="{D8098821-4491-44F3-83CD-5F8445B8A22D}"/>
              </a:ext>
            </a:extLst>
          </p:cNvPr>
          <p:cNvGrpSpPr/>
          <p:nvPr/>
        </p:nvGrpSpPr>
        <p:grpSpPr>
          <a:xfrm>
            <a:off x="1937340" y="1828800"/>
            <a:ext cx="2696446" cy="2355670"/>
            <a:chOff x="1937340" y="1828800"/>
            <a:chExt cx="2696446" cy="2355670"/>
          </a:xfrm>
        </p:grpSpPr>
        <p:pic>
          <p:nvPicPr>
            <p:cNvPr id="4" name="图片 3">
              <a:extLst>
                <a:ext uri="{FF2B5EF4-FFF2-40B4-BE49-F238E27FC236}">
                  <a16:creationId xmlns:a16="http://schemas.microsoft.com/office/drawing/2014/main" id="{05CDD42D-ECE9-445E-9E2F-F7412FAF21B8}"/>
                </a:ext>
              </a:extLst>
            </p:cNvPr>
            <p:cNvPicPr>
              <a:picLocks noChangeAspect="1"/>
            </p:cNvPicPr>
            <p:nvPr/>
          </p:nvPicPr>
          <p:blipFill>
            <a:blip r:embed="rId4"/>
            <a:stretch>
              <a:fillRect/>
            </a:stretch>
          </p:blipFill>
          <p:spPr>
            <a:xfrm>
              <a:off x="1937340" y="1828800"/>
              <a:ext cx="2696446" cy="2355670"/>
            </a:xfrm>
            <a:prstGeom prst="rect">
              <a:avLst/>
            </a:prstGeom>
          </p:spPr>
        </p:pic>
        <p:sp>
          <p:nvSpPr>
            <p:cNvPr id="5" name="矩形 4">
              <a:extLst>
                <a:ext uri="{FF2B5EF4-FFF2-40B4-BE49-F238E27FC236}">
                  <a16:creationId xmlns:a16="http://schemas.microsoft.com/office/drawing/2014/main" id="{B02EBD81-0211-42BE-9B5B-57526C884D29}"/>
                </a:ext>
              </a:extLst>
            </p:cNvPr>
            <p:cNvSpPr/>
            <p:nvPr/>
          </p:nvSpPr>
          <p:spPr>
            <a:xfrm>
              <a:off x="2326547" y="2614220"/>
              <a:ext cx="2060895" cy="1338828"/>
            </a:xfrm>
            <a:prstGeom prst="rect">
              <a:avLst/>
            </a:prstGeom>
          </p:spPr>
          <p:txBody>
            <a:bodyPr wrap="square">
              <a:spAutoFit/>
            </a:bodyPr>
            <a:lstStyle/>
            <a:p>
              <a:r>
                <a:rPr lang="zh-CN" altLang="zh-CN" sz="900" dirty="0">
                  <a:solidFill>
                    <a:srgbClr val="333333"/>
                  </a:solidFill>
                  <a:latin typeface="Arial" panose="020B0604020202020204" pitchFamily="34" charset="0"/>
                  <a:ea typeface="Open Sans"/>
                </a:rPr>
                <a:t>Gpu Instance是一种用来提高渲染大量物体效率的技术，如果绘制1000个物体，它将一个模型的vbo提交一次给显卡，至于1000个物体不同的位置，状态，颜色等等将他们整合成一个per instance attribute的buffer给gpu，默认情况下，多个一样的模型会被动态批次合并优化掉</a:t>
              </a:r>
              <a:r>
                <a:rPr lang="zh-CN" altLang="zh-CN" sz="100" dirty="0">
                  <a:latin typeface="Arial" panose="020B0604020202020204" pitchFamily="34" charset="0"/>
                </a:rPr>
                <a:t> </a:t>
              </a:r>
              <a:endParaRPr lang="zh-CN" altLang="zh-CN" sz="1100" dirty="0">
                <a:latin typeface="Arial" panose="020B0604020202020204" pitchFamily="34" charset="0"/>
              </a:endParaRPr>
            </a:p>
            <a:p>
              <a:endParaRPr lang="zh-CN" altLang="en-US" sz="900" dirty="0">
                <a:solidFill>
                  <a:schemeClr val="bg1"/>
                </a:solidFill>
              </a:endParaRPr>
            </a:p>
          </p:txBody>
        </p:sp>
      </p:grpSp>
      <p:pic>
        <p:nvPicPr>
          <p:cNvPr id="9" name="图片 8">
            <a:extLst>
              <a:ext uri="{FF2B5EF4-FFF2-40B4-BE49-F238E27FC236}">
                <a16:creationId xmlns:a16="http://schemas.microsoft.com/office/drawing/2014/main" id="{ABA5A291-32EC-4FDD-8A4F-59E290DD70E5}"/>
              </a:ext>
            </a:extLst>
          </p:cNvPr>
          <p:cNvPicPr>
            <a:picLocks noChangeAspect="1"/>
          </p:cNvPicPr>
          <p:nvPr/>
        </p:nvPicPr>
        <p:blipFill>
          <a:blip r:embed="rId5"/>
          <a:stretch>
            <a:fillRect/>
          </a:stretch>
        </p:blipFill>
        <p:spPr>
          <a:xfrm>
            <a:off x="112294" y="4480883"/>
            <a:ext cx="4513500" cy="602700"/>
          </a:xfrm>
          <a:prstGeom prst="rect">
            <a:avLst/>
          </a:prstGeom>
        </p:spPr>
      </p:pic>
      <p:pic>
        <p:nvPicPr>
          <p:cNvPr id="10" name="图片 9">
            <a:extLst>
              <a:ext uri="{FF2B5EF4-FFF2-40B4-BE49-F238E27FC236}">
                <a16:creationId xmlns:a16="http://schemas.microsoft.com/office/drawing/2014/main" id="{28633E1C-B507-47FA-A197-8C2221D194D0}"/>
              </a:ext>
            </a:extLst>
          </p:cNvPr>
          <p:cNvPicPr>
            <a:picLocks noChangeAspect="1"/>
          </p:cNvPicPr>
          <p:nvPr/>
        </p:nvPicPr>
        <p:blipFill>
          <a:blip r:embed="rId6"/>
          <a:stretch>
            <a:fillRect/>
          </a:stretch>
        </p:blipFill>
        <p:spPr>
          <a:xfrm>
            <a:off x="4171670" y="4531109"/>
            <a:ext cx="4456125" cy="516600"/>
          </a:xfrm>
          <a:prstGeom prst="rect">
            <a:avLst/>
          </a:prstGeom>
        </p:spPr>
      </p:pic>
      <p:pic>
        <p:nvPicPr>
          <p:cNvPr id="11" name="图片 10">
            <a:extLst>
              <a:ext uri="{FF2B5EF4-FFF2-40B4-BE49-F238E27FC236}">
                <a16:creationId xmlns:a16="http://schemas.microsoft.com/office/drawing/2014/main" id="{8D56AED7-7E5D-473B-BBCC-5273D31A92D9}"/>
              </a:ext>
            </a:extLst>
          </p:cNvPr>
          <p:cNvPicPr>
            <a:picLocks noChangeAspect="1"/>
          </p:cNvPicPr>
          <p:nvPr/>
        </p:nvPicPr>
        <p:blipFill>
          <a:blip r:embed="rId5"/>
          <a:stretch>
            <a:fillRect/>
          </a:stretch>
        </p:blipFill>
        <p:spPr>
          <a:xfrm flipH="1">
            <a:off x="8627795" y="4550934"/>
            <a:ext cx="3676499" cy="490933"/>
          </a:xfrm>
          <a:prstGeom prst="rect">
            <a:avLst/>
          </a:prstGeom>
        </p:spPr>
      </p:pic>
      <p:pic>
        <p:nvPicPr>
          <p:cNvPr id="12" name="图片 11">
            <a:extLst>
              <a:ext uri="{FF2B5EF4-FFF2-40B4-BE49-F238E27FC236}">
                <a16:creationId xmlns:a16="http://schemas.microsoft.com/office/drawing/2014/main" id="{148997CC-A6C3-4508-A9A1-B8EC218E0D2B}"/>
              </a:ext>
            </a:extLst>
          </p:cNvPr>
          <p:cNvPicPr>
            <a:picLocks noChangeAspect="1"/>
          </p:cNvPicPr>
          <p:nvPr/>
        </p:nvPicPr>
        <p:blipFill>
          <a:blip r:embed="rId6"/>
          <a:stretch>
            <a:fillRect/>
          </a:stretch>
        </p:blipFill>
        <p:spPr>
          <a:xfrm>
            <a:off x="1461244" y="5225314"/>
            <a:ext cx="3133172" cy="363230"/>
          </a:xfrm>
          <a:prstGeom prst="rect">
            <a:avLst/>
          </a:prstGeom>
        </p:spPr>
      </p:pic>
      <p:pic>
        <p:nvPicPr>
          <p:cNvPr id="13" name="图片 12">
            <a:extLst>
              <a:ext uri="{FF2B5EF4-FFF2-40B4-BE49-F238E27FC236}">
                <a16:creationId xmlns:a16="http://schemas.microsoft.com/office/drawing/2014/main" id="{F11C5117-A81D-449A-A0BA-F99DCA42B011}"/>
              </a:ext>
            </a:extLst>
          </p:cNvPr>
          <p:cNvPicPr>
            <a:picLocks noChangeAspect="1"/>
          </p:cNvPicPr>
          <p:nvPr/>
        </p:nvPicPr>
        <p:blipFill>
          <a:blip r:embed="rId6"/>
          <a:stretch>
            <a:fillRect/>
          </a:stretch>
        </p:blipFill>
        <p:spPr>
          <a:xfrm>
            <a:off x="6107883" y="5301502"/>
            <a:ext cx="3133172" cy="363230"/>
          </a:xfrm>
          <a:prstGeom prst="rect">
            <a:avLst/>
          </a:prstGeom>
        </p:spPr>
      </p:pic>
      <p:grpSp>
        <p:nvGrpSpPr>
          <p:cNvPr id="14" name="组合 13">
            <a:extLst>
              <a:ext uri="{FF2B5EF4-FFF2-40B4-BE49-F238E27FC236}">
                <a16:creationId xmlns:a16="http://schemas.microsoft.com/office/drawing/2014/main" id="{1006C747-45DC-4343-A96C-325E53074FA5}"/>
              </a:ext>
            </a:extLst>
          </p:cNvPr>
          <p:cNvGrpSpPr/>
          <p:nvPr/>
        </p:nvGrpSpPr>
        <p:grpSpPr>
          <a:xfrm>
            <a:off x="286698" y="349853"/>
            <a:ext cx="5175121" cy="940900"/>
            <a:chOff x="286698" y="349853"/>
            <a:chExt cx="3084681" cy="940900"/>
          </a:xfrm>
        </p:grpSpPr>
        <p:pic>
          <p:nvPicPr>
            <p:cNvPr id="15" name="图片 14">
              <a:extLst>
                <a:ext uri="{FF2B5EF4-FFF2-40B4-BE49-F238E27FC236}">
                  <a16:creationId xmlns:a16="http://schemas.microsoft.com/office/drawing/2014/main" id="{A6D50D2E-E4A9-488B-9175-0743B1761719}"/>
                </a:ext>
              </a:extLst>
            </p:cNvPr>
            <p:cNvPicPr>
              <a:picLocks noChangeAspect="1"/>
            </p:cNvPicPr>
            <p:nvPr userDrawn="1"/>
          </p:nvPicPr>
          <p:blipFill>
            <a:blip r:embed="rId7">
              <a:duotone>
                <a:prstClr val="black"/>
                <a:schemeClr val="accent5">
                  <a:tint val="45000"/>
                  <a:satMod val="400000"/>
                </a:schemeClr>
              </a:duotone>
              <a:lum bright="20000" contrast="-40000"/>
            </a:blip>
            <a:stretch>
              <a:fillRect/>
            </a:stretch>
          </p:blipFill>
          <p:spPr>
            <a:xfrm>
              <a:off x="286698" y="349853"/>
              <a:ext cx="3084681" cy="940900"/>
            </a:xfrm>
            <a:prstGeom prst="rect">
              <a:avLst/>
            </a:prstGeom>
          </p:spPr>
        </p:pic>
        <p:sp>
          <p:nvSpPr>
            <p:cNvPr id="16" name="矩形 15">
              <a:extLst>
                <a:ext uri="{FF2B5EF4-FFF2-40B4-BE49-F238E27FC236}">
                  <a16:creationId xmlns:a16="http://schemas.microsoft.com/office/drawing/2014/main" id="{6FA6DCE8-17DD-4813-BF4D-8165F8458AEA}"/>
                </a:ext>
              </a:extLst>
            </p:cNvPr>
            <p:cNvSpPr/>
            <p:nvPr userDrawn="1"/>
          </p:nvSpPr>
          <p:spPr>
            <a:xfrm>
              <a:off x="350752" y="531321"/>
              <a:ext cx="2684787"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使用</a:t>
              </a:r>
              <a:r>
                <a:rPr lang="en-US" altLang="zh-CN" b="1" dirty="0">
                  <a:solidFill>
                    <a:schemeClr val="bg1"/>
                  </a:solidFill>
                  <a:latin typeface="微软雅黑" panose="020B0503020204020204" pitchFamily="34" charset="-122"/>
                  <a:ea typeface="微软雅黑" panose="020B0503020204020204" pitchFamily="34" charset="-122"/>
                </a:rPr>
                <a:t>GPU</a:t>
              </a:r>
              <a:r>
                <a:rPr lang="zh-CN" altLang="en-US" b="1" dirty="0">
                  <a:solidFill>
                    <a:schemeClr val="bg1"/>
                  </a:solidFill>
                  <a:latin typeface="微软雅黑" panose="020B0503020204020204" pitchFamily="34" charset="-122"/>
                  <a:ea typeface="微软雅黑" panose="020B0503020204020204" pitchFamily="34" charset="-122"/>
                </a:rPr>
                <a:t>并行计算和渲染</a:t>
              </a:r>
              <a:r>
                <a:rPr lang="en-US" altLang="zh-CN" b="1" dirty="0">
                  <a:solidFill>
                    <a:schemeClr val="bg1"/>
                  </a:solidFill>
                  <a:latin typeface="微软雅黑" panose="020B0503020204020204" pitchFamily="34" charset="-122"/>
                  <a:ea typeface="微软雅黑" panose="020B0503020204020204" pitchFamily="34" charset="-122"/>
                </a:rPr>
                <a:t>——GPU Instancing</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pic>
        <p:nvPicPr>
          <p:cNvPr id="17" name="图片 16">
            <a:extLst>
              <a:ext uri="{FF2B5EF4-FFF2-40B4-BE49-F238E27FC236}">
                <a16:creationId xmlns:a16="http://schemas.microsoft.com/office/drawing/2014/main" id="{D18B9258-58EE-4925-8B5F-C5B8779A02A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18" name="图片 17">
            <a:extLst>
              <a:ext uri="{FF2B5EF4-FFF2-40B4-BE49-F238E27FC236}">
                <a16:creationId xmlns:a16="http://schemas.microsoft.com/office/drawing/2014/main" id="{85424D26-DCBD-4FA9-AA38-365D5598734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19" name="图片 18">
            <a:extLst>
              <a:ext uri="{FF2B5EF4-FFF2-40B4-BE49-F238E27FC236}">
                <a16:creationId xmlns:a16="http://schemas.microsoft.com/office/drawing/2014/main" id="{CFE6759D-0325-4FF9-9100-C6AB0BAD5C5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491858" y="882306"/>
            <a:ext cx="1318954" cy="624140"/>
          </a:xfrm>
          <a:prstGeom prst="rect">
            <a:avLst/>
          </a:prstGeom>
        </p:spPr>
      </p:pic>
      <p:pic>
        <p:nvPicPr>
          <p:cNvPr id="20" name="图片 19">
            <a:extLst>
              <a:ext uri="{FF2B5EF4-FFF2-40B4-BE49-F238E27FC236}">
                <a16:creationId xmlns:a16="http://schemas.microsoft.com/office/drawing/2014/main" id="{E5C47C27-E17F-4BFB-A61D-93F5B1BB0D6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
        <p:nvSpPr>
          <p:cNvPr id="22" name="矩形 21">
            <a:extLst>
              <a:ext uri="{FF2B5EF4-FFF2-40B4-BE49-F238E27FC236}">
                <a16:creationId xmlns:a16="http://schemas.microsoft.com/office/drawing/2014/main" id="{F375991E-BA52-42CB-81DD-FEEC1FF977D0}"/>
              </a:ext>
            </a:extLst>
          </p:cNvPr>
          <p:cNvSpPr/>
          <p:nvPr/>
        </p:nvSpPr>
        <p:spPr>
          <a:xfrm>
            <a:off x="3048000" y="2828836"/>
            <a:ext cx="6096000" cy="215444"/>
          </a:xfrm>
          <a:prstGeom prst="rect">
            <a:avLst/>
          </a:prstGeom>
        </p:spPr>
        <p:txBody>
          <a:bodyPr>
            <a:spAutoFit/>
          </a:bodyPr>
          <a:lstStyle/>
          <a:p>
            <a:pPr lvl="0" eaLnBrk="0" fontAlgn="base" hangingPunct="0">
              <a:spcBef>
                <a:spcPct val="0"/>
              </a:spcBef>
              <a:spcAft>
                <a:spcPct val="0"/>
              </a:spcAft>
            </a:pPr>
            <a:r>
              <a:rPr lang="zh-CN" altLang="zh-CN" sz="800" dirty="0">
                <a:latin typeface="Arial" panose="020B0604020202020204" pitchFamily="34" charset="0"/>
              </a:rPr>
              <a:t> </a:t>
            </a:r>
            <a:endParaRPr lang="zh-CN" altLang="zh-CN" sz="2800" dirty="0">
              <a:latin typeface="Arial" panose="020B0604020202020204" pitchFamily="34" charset="0"/>
            </a:endParaRPr>
          </a:p>
        </p:txBody>
      </p:sp>
      <p:pic>
        <p:nvPicPr>
          <p:cNvPr id="24" name="图片 23">
            <a:extLst>
              <a:ext uri="{FF2B5EF4-FFF2-40B4-BE49-F238E27FC236}">
                <a16:creationId xmlns:a16="http://schemas.microsoft.com/office/drawing/2014/main" id="{F33A68E0-F1F6-44C7-8CF4-C95A95F0220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25311" y="1455705"/>
            <a:ext cx="2142941" cy="3080974"/>
          </a:xfrm>
          <a:prstGeom prst="rect">
            <a:avLst/>
          </a:prstGeom>
        </p:spPr>
      </p:pic>
      <p:pic>
        <p:nvPicPr>
          <p:cNvPr id="25" name="图片 24">
            <a:extLst>
              <a:ext uri="{FF2B5EF4-FFF2-40B4-BE49-F238E27FC236}">
                <a16:creationId xmlns:a16="http://schemas.microsoft.com/office/drawing/2014/main" id="{E0B63EF1-71CA-44E1-8F01-24104E5AAF93}"/>
              </a:ext>
            </a:extLst>
          </p:cNvPr>
          <p:cNvPicPr>
            <a:picLocks noChangeAspect="1"/>
          </p:cNvPicPr>
          <p:nvPr/>
        </p:nvPicPr>
        <p:blipFill rotWithShape="1">
          <a:blip r:embed="rId13"/>
          <a:srcRect r="12239"/>
          <a:stretch/>
        </p:blipFill>
        <p:spPr>
          <a:xfrm>
            <a:off x="9393214" y="3044280"/>
            <a:ext cx="2717722" cy="563848"/>
          </a:xfrm>
          <a:prstGeom prst="rect">
            <a:avLst/>
          </a:prstGeom>
        </p:spPr>
      </p:pic>
    </p:spTree>
    <p:extLst>
      <p:ext uri="{BB962C8B-B14F-4D97-AF65-F5344CB8AC3E}">
        <p14:creationId xmlns:p14="http://schemas.microsoft.com/office/powerpoint/2010/main" val="2372625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图片包含 黑色, 服装&#10;&#10;已生成高可信度的说明">
            <a:extLst>
              <a:ext uri="{FF2B5EF4-FFF2-40B4-BE49-F238E27FC236}">
                <a16:creationId xmlns:a16="http://schemas.microsoft.com/office/drawing/2014/main" id="{6756BE66-576C-47F5-85AE-2A24646A56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0214" y="3487543"/>
            <a:ext cx="982136" cy="1350438"/>
          </a:xfrm>
          <a:prstGeom prst="rect">
            <a:avLst/>
          </a:prstGeom>
        </p:spPr>
      </p:pic>
      <p:pic>
        <p:nvPicPr>
          <p:cNvPr id="26" name="图片 25">
            <a:extLst>
              <a:ext uri="{FF2B5EF4-FFF2-40B4-BE49-F238E27FC236}">
                <a16:creationId xmlns:a16="http://schemas.microsoft.com/office/drawing/2014/main" id="{A9AC046F-6376-406F-89DF-6079E25476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85331" y="3500435"/>
            <a:ext cx="1120868" cy="1283762"/>
          </a:xfrm>
          <a:prstGeom prst="rect">
            <a:avLst/>
          </a:prstGeom>
        </p:spPr>
      </p:pic>
      <p:pic>
        <p:nvPicPr>
          <p:cNvPr id="27" name="图片 26">
            <a:extLst>
              <a:ext uri="{FF2B5EF4-FFF2-40B4-BE49-F238E27FC236}">
                <a16:creationId xmlns:a16="http://schemas.microsoft.com/office/drawing/2014/main" id="{56337B56-79CF-478A-9BBA-498AA90DA79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24975" y="800100"/>
            <a:ext cx="2602340" cy="3961928"/>
          </a:xfrm>
          <a:prstGeom prst="rect">
            <a:avLst/>
          </a:prstGeom>
        </p:spPr>
      </p:pic>
      <p:pic>
        <p:nvPicPr>
          <p:cNvPr id="21" name="图片 20" descr="图片包含 室内&#10;&#10;已生成高可信度的说明">
            <a:extLst>
              <a:ext uri="{FF2B5EF4-FFF2-40B4-BE49-F238E27FC236}">
                <a16:creationId xmlns:a16="http://schemas.microsoft.com/office/drawing/2014/main" id="{60497382-E438-4CD2-8A6F-FA5B6119E83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99328" y="3500435"/>
            <a:ext cx="1051276" cy="1321483"/>
          </a:xfrm>
          <a:prstGeom prst="rect">
            <a:avLst/>
          </a:prstGeom>
        </p:spPr>
      </p:pic>
      <p:pic>
        <p:nvPicPr>
          <p:cNvPr id="4" name="图片 3">
            <a:extLst>
              <a:ext uri="{FF2B5EF4-FFF2-40B4-BE49-F238E27FC236}">
                <a16:creationId xmlns:a16="http://schemas.microsoft.com/office/drawing/2014/main" id="{2252F157-12B1-4873-B78C-A80AC812E5DA}"/>
              </a:ext>
            </a:extLst>
          </p:cNvPr>
          <p:cNvPicPr>
            <a:picLocks noChangeAspect="1"/>
          </p:cNvPicPr>
          <p:nvPr/>
        </p:nvPicPr>
        <p:blipFill>
          <a:blip r:embed="rId7"/>
          <a:stretch>
            <a:fillRect/>
          </a:stretch>
        </p:blipFill>
        <p:spPr>
          <a:xfrm>
            <a:off x="897380" y="1052499"/>
            <a:ext cx="1589878" cy="1566100"/>
          </a:xfrm>
          <a:prstGeom prst="rect">
            <a:avLst/>
          </a:prstGeom>
        </p:spPr>
      </p:pic>
      <p:pic>
        <p:nvPicPr>
          <p:cNvPr id="5" name="图片 4">
            <a:extLst>
              <a:ext uri="{FF2B5EF4-FFF2-40B4-BE49-F238E27FC236}">
                <a16:creationId xmlns:a16="http://schemas.microsoft.com/office/drawing/2014/main" id="{5729E6F7-75B2-47EE-8DD2-CD3C27D8ED1D}"/>
              </a:ext>
            </a:extLst>
          </p:cNvPr>
          <p:cNvPicPr>
            <a:picLocks noChangeAspect="1"/>
          </p:cNvPicPr>
          <p:nvPr/>
        </p:nvPicPr>
        <p:blipFill>
          <a:blip r:embed="rId8"/>
          <a:stretch>
            <a:fillRect/>
          </a:stretch>
        </p:blipFill>
        <p:spPr>
          <a:xfrm>
            <a:off x="5867004" y="1391227"/>
            <a:ext cx="1557884" cy="1587425"/>
          </a:xfrm>
          <a:prstGeom prst="rect">
            <a:avLst/>
          </a:prstGeom>
        </p:spPr>
      </p:pic>
      <p:pic>
        <p:nvPicPr>
          <p:cNvPr id="6" name="图片 5">
            <a:extLst>
              <a:ext uri="{FF2B5EF4-FFF2-40B4-BE49-F238E27FC236}">
                <a16:creationId xmlns:a16="http://schemas.microsoft.com/office/drawing/2014/main" id="{2BA6C13E-5840-4544-B2B3-427AF60D720D}"/>
              </a:ext>
            </a:extLst>
          </p:cNvPr>
          <p:cNvPicPr>
            <a:picLocks noChangeAspect="1"/>
          </p:cNvPicPr>
          <p:nvPr/>
        </p:nvPicPr>
        <p:blipFill>
          <a:blip r:embed="rId9"/>
          <a:stretch>
            <a:fillRect/>
          </a:stretch>
        </p:blipFill>
        <p:spPr>
          <a:xfrm>
            <a:off x="2943099" y="2344618"/>
            <a:ext cx="1023188" cy="947100"/>
          </a:xfrm>
          <a:prstGeom prst="rect">
            <a:avLst/>
          </a:prstGeom>
        </p:spPr>
      </p:pic>
      <p:pic>
        <p:nvPicPr>
          <p:cNvPr id="7" name="图片 6">
            <a:extLst>
              <a:ext uri="{FF2B5EF4-FFF2-40B4-BE49-F238E27FC236}">
                <a16:creationId xmlns:a16="http://schemas.microsoft.com/office/drawing/2014/main" id="{2261103D-E3EE-45EF-AF56-853E292D7B6F}"/>
              </a:ext>
            </a:extLst>
          </p:cNvPr>
          <p:cNvPicPr>
            <a:picLocks noChangeAspect="1"/>
          </p:cNvPicPr>
          <p:nvPr/>
        </p:nvPicPr>
        <p:blipFill>
          <a:blip r:embed="rId10"/>
          <a:stretch>
            <a:fillRect/>
          </a:stretch>
        </p:blipFill>
        <p:spPr>
          <a:xfrm>
            <a:off x="10753171" y="2344618"/>
            <a:ext cx="860625" cy="813167"/>
          </a:xfrm>
          <a:prstGeom prst="rect">
            <a:avLst/>
          </a:prstGeom>
        </p:spPr>
      </p:pic>
      <p:pic>
        <p:nvPicPr>
          <p:cNvPr id="8" name="图片 7">
            <a:extLst>
              <a:ext uri="{FF2B5EF4-FFF2-40B4-BE49-F238E27FC236}">
                <a16:creationId xmlns:a16="http://schemas.microsoft.com/office/drawing/2014/main" id="{5EBD8113-D5D3-4DA0-980A-5DAAB4704278}"/>
              </a:ext>
            </a:extLst>
          </p:cNvPr>
          <p:cNvPicPr>
            <a:picLocks noChangeAspect="1"/>
          </p:cNvPicPr>
          <p:nvPr/>
        </p:nvPicPr>
        <p:blipFill>
          <a:blip r:embed="rId11"/>
          <a:stretch>
            <a:fillRect/>
          </a:stretch>
        </p:blipFill>
        <p:spPr>
          <a:xfrm>
            <a:off x="3956606" y="633910"/>
            <a:ext cx="1357875" cy="1186267"/>
          </a:xfrm>
          <a:prstGeom prst="rect">
            <a:avLst/>
          </a:prstGeom>
        </p:spPr>
      </p:pic>
      <p:pic>
        <p:nvPicPr>
          <p:cNvPr id="11" name="图片 10">
            <a:extLst>
              <a:ext uri="{FF2B5EF4-FFF2-40B4-BE49-F238E27FC236}">
                <a16:creationId xmlns:a16="http://schemas.microsoft.com/office/drawing/2014/main" id="{08DC6493-6E34-473C-904B-C7642F082CB2}"/>
              </a:ext>
            </a:extLst>
          </p:cNvPr>
          <p:cNvPicPr>
            <a:picLocks noChangeAspect="1"/>
          </p:cNvPicPr>
          <p:nvPr/>
        </p:nvPicPr>
        <p:blipFill>
          <a:blip r:embed="rId9"/>
          <a:stretch>
            <a:fillRect/>
          </a:stretch>
        </p:blipFill>
        <p:spPr>
          <a:xfrm>
            <a:off x="10344946" y="3624138"/>
            <a:ext cx="1023188" cy="947100"/>
          </a:xfrm>
          <a:prstGeom prst="rect">
            <a:avLst/>
          </a:prstGeom>
        </p:spPr>
      </p:pic>
      <p:pic>
        <p:nvPicPr>
          <p:cNvPr id="13" name="图片 12">
            <a:extLst>
              <a:ext uri="{FF2B5EF4-FFF2-40B4-BE49-F238E27FC236}">
                <a16:creationId xmlns:a16="http://schemas.microsoft.com/office/drawing/2014/main" id="{D7773255-C256-4182-9C3F-FD9D6954766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120125" y="251329"/>
            <a:ext cx="1862868" cy="904371"/>
          </a:xfrm>
          <a:prstGeom prst="rect">
            <a:avLst/>
          </a:prstGeom>
        </p:spPr>
      </p:pic>
      <p:pic>
        <p:nvPicPr>
          <p:cNvPr id="15" name="图片 14">
            <a:extLst>
              <a:ext uri="{FF2B5EF4-FFF2-40B4-BE49-F238E27FC236}">
                <a16:creationId xmlns:a16="http://schemas.microsoft.com/office/drawing/2014/main" id="{1EF6FFFF-58C8-4A5A-A04B-13FD31EF6E54}"/>
              </a:ext>
            </a:extLst>
          </p:cNvPr>
          <p:cNvPicPr>
            <a:picLocks noChangeAspect="1"/>
          </p:cNvPicPr>
          <p:nvPr/>
        </p:nvPicPr>
        <p:blipFill>
          <a:blip r:embed="rId13"/>
          <a:stretch>
            <a:fillRect/>
          </a:stretch>
        </p:blipFill>
        <p:spPr>
          <a:xfrm>
            <a:off x="112294" y="4480883"/>
            <a:ext cx="4513500" cy="602700"/>
          </a:xfrm>
          <a:prstGeom prst="rect">
            <a:avLst/>
          </a:prstGeom>
        </p:spPr>
      </p:pic>
      <p:pic>
        <p:nvPicPr>
          <p:cNvPr id="16" name="图片 15">
            <a:extLst>
              <a:ext uri="{FF2B5EF4-FFF2-40B4-BE49-F238E27FC236}">
                <a16:creationId xmlns:a16="http://schemas.microsoft.com/office/drawing/2014/main" id="{75EC3EF9-212B-4EC6-B7F3-D48974A59E8D}"/>
              </a:ext>
            </a:extLst>
          </p:cNvPr>
          <p:cNvPicPr>
            <a:picLocks noChangeAspect="1"/>
          </p:cNvPicPr>
          <p:nvPr/>
        </p:nvPicPr>
        <p:blipFill>
          <a:blip r:embed="rId14"/>
          <a:stretch>
            <a:fillRect/>
          </a:stretch>
        </p:blipFill>
        <p:spPr>
          <a:xfrm>
            <a:off x="4171670" y="4531109"/>
            <a:ext cx="4456125" cy="516600"/>
          </a:xfrm>
          <a:prstGeom prst="rect">
            <a:avLst/>
          </a:prstGeom>
        </p:spPr>
      </p:pic>
      <p:pic>
        <p:nvPicPr>
          <p:cNvPr id="17" name="图片 16">
            <a:extLst>
              <a:ext uri="{FF2B5EF4-FFF2-40B4-BE49-F238E27FC236}">
                <a16:creationId xmlns:a16="http://schemas.microsoft.com/office/drawing/2014/main" id="{0E49521E-3EDA-4C2A-8E25-736339025D83}"/>
              </a:ext>
            </a:extLst>
          </p:cNvPr>
          <p:cNvPicPr>
            <a:picLocks noChangeAspect="1"/>
          </p:cNvPicPr>
          <p:nvPr/>
        </p:nvPicPr>
        <p:blipFill>
          <a:blip r:embed="rId13"/>
          <a:stretch>
            <a:fillRect/>
          </a:stretch>
        </p:blipFill>
        <p:spPr>
          <a:xfrm flipH="1">
            <a:off x="8645064" y="4531109"/>
            <a:ext cx="3676499" cy="490933"/>
          </a:xfrm>
          <a:prstGeom prst="rect">
            <a:avLst/>
          </a:prstGeom>
        </p:spPr>
      </p:pic>
      <p:pic>
        <p:nvPicPr>
          <p:cNvPr id="18" name="图片 17">
            <a:extLst>
              <a:ext uri="{FF2B5EF4-FFF2-40B4-BE49-F238E27FC236}">
                <a16:creationId xmlns:a16="http://schemas.microsoft.com/office/drawing/2014/main" id="{48272E7A-F8CD-4B4C-9F03-3051DF35239A}"/>
              </a:ext>
            </a:extLst>
          </p:cNvPr>
          <p:cNvPicPr>
            <a:picLocks noChangeAspect="1"/>
          </p:cNvPicPr>
          <p:nvPr/>
        </p:nvPicPr>
        <p:blipFill>
          <a:blip r:embed="rId14"/>
          <a:stretch>
            <a:fillRect/>
          </a:stretch>
        </p:blipFill>
        <p:spPr>
          <a:xfrm>
            <a:off x="1461244" y="5225314"/>
            <a:ext cx="3133172" cy="363230"/>
          </a:xfrm>
          <a:prstGeom prst="rect">
            <a:avLst/>
          </a:prstGeom>
        </p:spPr>
      </p:pic>
      <p:pic>
        <p:nvPicPr>
          <p:cNvPr id="19" name="图片 18">
            <a:extLst>
              <a:ext uri="{FF2B5EF4-FFF2-40B4-BE49-F238E27FC236}">
                <a16:creationId xmlns:a16="http://schemas.microsoft.com/office/drawing/2014/main" id="{5FEBD1B3-C7C2-41CE-81F6-90E21D723873}"/>
              </a:ext>
            </a:extLst>
          </p:cNvPr>
          <p:cNvPicPr>
            <a:picLocks noChangeAspect="1"/>
          </p:cNvPicPr>
          <p:nvPr/>
        </p:nvPicPr>
        <p:blipFill>
          <a:blip r:embed="rId14"/>
          <a:stretch>
            <a:fillRect/>
          </a:stretch>
        </p:blipFill>
        <p:spPr>
          <a:xfrm>
            <a:off x="6107883" y="5301502"/>
            <a:ext cx="3133172" cy="363230"/>
          </a:xfrm>
          <a:prstGeom prst="rect">
            <a:avLst/>
          </a:prstGeom>
        </p:spPr>
      </p:pic>
      <p:grpSp>
        <p:nvGrpSpPr>
          <p:cNvPr id="24" name="组合 23">
            <a:extLst>
              <a:ext uri="{FF2B5EF4-FFF2-40B4-BE49-F238E27FC236}">
                <a16:creationId xmlns:a16="http://schemas.microsoft.com/office/drawing/2014/main" id="{4A12BB91-F1E7-41AC-9259-EA4F7D05AAEA}"/>
              </a:ext>
            </a:extLst>
          </p:cNvPr>
          <p:cNvGrpSpPr/>
          <p:nvPr/>
        </p:nvGrpSpPr>
        <p:grpSpPr>
          <a:xfrm>
            <a:off x="8627795" y="303248"/>
            <a:ext cx="1474444" cy="1498500"/>
            <a:chOff x="8991600" y="580172"/>
            <a:chExt cx="1474444" cy="1498500"/>
          </a:xfrm>
        </p:grpSpPr>
        <p:pic>
          <p:nvPicPr>
            <p:cNvPr id="29" name="图片 28">
              <a:extLst>
                <a:ext uri="{FF2B5EF4-FFF2-40B4-BE49-F238E27FC236}">
                  <a16:creationId xmlns:a16="http://schemas.microsoft.com/office/drawing/2014/main" id="{37AA4250-D4D0-4614-B4FF-BE1EC1319FD9}"/>
                </a:ext>
              </a:extLst>
            </p:cNvPr>
            <p:cNvPicPr>
              <a:picLocks noChangeAspect="1"/>
            </p:cNvPicPr>
            <p:nvPr/>
          </p:nvPicPr>
          <p:blipFill>
            <a:blip r:embed="rId15">
              <a:duotone>
                <a:schemeClr val="accent5">
                  <a:shade val="45000"/>
                  <a:satMod val="135000"/>
                </a:schemeClr>
                <a:prstClr val="white"/>
              </a:duotone>
            </a:blip>
            <a:stretch>
              <a:fillRect/>
            </a:stretch>
          </p:blipFill>
          <p:spPr>
            <a:xfrm>
              <a:off x="8991600" y="580172"/>
              <a:ext cx="1474444" cy="1498500"/>
            </a:xfrm>
            <a:prstGeom prst="rect">
              <a:avLst/>
            </a:prstGeom>
          </p:spPr>
        </p:pic>
        <p:sp>
          <p:nvSpPr>
            <p:cNvPr id="30" name="矩形 29">
              <a:extLst>
                <a:ext uri="{FF2B5EF4-FFF2-40B4-BE49-F238E27FC236}">
                  <a16:creationId xmlns:a16="http://schemas.microsoft.com/office/drawing/2014/main" id="{29199082-4807-4D16-B624-F2212942D08F}"/>
                </a:ext>
              </a:extLst>
            </p:cNvPr>
            <p:cNvSpPr/>
            <p:nvPr/>
          </p:nvSpPr>
          <p:spPr>
            <a:xfrm>
              <a:off x="9309460" y="759470"/>
              <a:ext cx="837442" cy="830997"/>
            </a:xfrm>
            <a:prstGeom prst="rect">
              <a:avLst/>
            </a:prstGeom>
          </p:spPr>
          <p:txBody>
            <a:bodyPr wrap="squar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项目安排</a:t>
              </a:r>
            </a:p>
          </p:txBody>
        </p:sp>
      </p:grpSp>
    </p:spTree>
    <p:extLst>
      <p:ext uri="{BB962C8B-B14F-4D97-AF65-F5344CB8AC3E}">
        <p14:creationId xmlns:p14="http://schemas.microsoft.com/office/powerpoint/2010/main" val="817443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EFD0E1D-15ED-41D3-89D0-86D43D70E6A9}"/>
              </a:ext>
            </a:extLst>
          </p:cNvPr>
          <p:cNvPicPr>
            <a:picLocks noChangeAspect="1"/>
          </p:cNvPicPr>
          <p:nvPr/>
        </p:nvPicPr>
        <p:blipFill>
          <a:blip r:embed="rId3" cstate="screen">
            <a:duotone>
              <a:schemeClr val="accent5">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rot="5400000">
            <a:off x="4281918" y="2484517"/>
            <a:ext cx="3456267" cy="618038"/>
          </a:xfrm>
          <a:prstGeom prst="rect">
            <a:avLst/>
          </a:prstGeom>
        </p:spPr>
      </p:pic>
      <p:pic>
        <p:nvPicPr>
          <p:cNvPr id="3" name="图片 2" descr="图片包含 照片&#10;&#10;已生成极高可信度的说明">
            <a:extLst>
              <a:ext uri="{FF2B5EF4-FFF2-40B4-BE49-F238E27FC236}">
                <a16:creationId xmlns:a16="http://schemas.microsoft.com/office/drawing/2014/main" id="{BE5B129F-9259-4037-B19E-DE830C810D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0684" y="2525086"/>
            <a:ext cx="1230174" cy="1692881"/>
          </a:xfrm>
          <a:prstGeom prst="rect">
            <a:avLst/>
          </a:prstGeom>
        </p:spPr>
      </p:pic>
      <p:grpSp>
        <p:nvGrpSpPr>
          <p:cNvPr id="17" name="组合 16">
            <a:extLst>
              <a:ext uri="{FF2B5EF4-FFF2-40B4-BE49-F238E27FC236}">
                <a16:creationId xmlns:a16="http://schemas.microsoft.com/office/drawing/2014/main" id="{256B874C-BB42-40BD-A825-6D44A85CA75E}"/>
              </a:ext>
            </a:extLst>
          </p:cNvPr>
          <p:cNvGrpSpPr/>
          <p:nvPr/>
        </p:nvGrpSpPr>
        <p:grpSpPr>
          <a:xfrm>
            <a:off x="4501951" y="1541115"/>
            <a:ext cx="1023188" cy="947100"/>
            <a:chOff x="4501951" y="1541115"/>
            <a:chExt cx="1023188" cy="947100"/>
          </a:xfrm>
        </p:grpSpPr>
        <p:pic>
          <p:nvPicPr>
            <p:cNvPr id="4" name="图片 3">
              <a:extLst>
                <a:ext uri="{FF2B5EF4-FFF2-40B4-BE49-F238E27FC236}">
                  <a16:creationId xmlns:a16="http://schemas.microsoft.com/office/drawing/2014/main" id="{8C752C69-0753-45EF-BC02-B84406A0285C}"/>
                </a:ext>
              </a:extLst>
            </p:cNvPr>
            <p:cNvPicPr>
              <a:picLocks noChangeAspect="1"/>
            </p:cNvPicPr>
            <p:nvPr/>
          </p:nvPicPr>
          <p:blipFill>
            <a:blip r:embed="rId5"/>
            <a:stretch>
              <a:fillRect/>
            </a:stretch>
          </p:blipFill>
          <p:spPr>
            <a:xfrm>
              <a:off x="4501951" y="1541115"/>
              <a:ext cx="1023188" cy="947100"/>
            </a:xfrm>
            <a:prstGeom prst="rect">
              <a:avLst/>
            </a:prstGeom>
          </p:spPr>
        </p:pic>
        <p:sp>
          <p:nvSpPr>
            <p:cNvPr id="8" name="矩形 7">
              <a:extLst>
                <a:ext uri="{FF2B5EF4-FFF2-40B4-BE49-F238E27FC236}">
                  <a16:creationId xmlns:a16="http://schemas.microsoft.com/office/drawing/2014/main" id="{B1C08028-9014-402D-89A4-556AAF18E7A3}"/>
                </a:ext>
              </a:extLst>
            </p:cNvPr>
            <p:cNvSpPr/>
            <p:nvPr/>
          </p:nvSpPr>
          <p:spPr>
            <a:xfrm>
              <a:off x="4679072" y="1631928"/>
              <a:ext cx="777069" cy="584775"/>
            </a:xfrm>
            <a:prstGeom prst="rect">
              <a:avLst/>
            </a:prstGeom>
          </p:spPr>
          <p:txBody>
            <a:bodyPr wrap="square">
              <a:spAutoFit/>
            </a:bodyPr>
            <a:lstStyle/>
            <a:p>
              <a:r>
                <a:rPr lang="en-US" altLang="zh-CN" sz="1600" dirty="0">
                  <a:solidFill>
                    <a:schemeClr val="bg1">
                      <a:lumMod val="50000"/>
                    </a:schemeClr>
                  </a:solidFill>
                </a:rPr>
                <a:t>Mesh</a:t>
              </a:r>
              <a:r>
                <a:rPr lang="zh-CN" altLang="en-US" sz="1600" dirty="0">
                  <a:solidFill>
                    <a:schemeClr val="bg1">
                      <a:lumMod val="50000"/>
                    </a:schemeClr>
                  </a:solidFill>
                </a:rPr>
                <a:t>构建</a:t>
              </a:r>
            </a:p>
          </p:txBody>
        </p:sp>
      </p:grpSp>
      <p:grpSp>
        <p:nvGrpSpPr>
          <p:cNvPr id="20" name="组合 19">
            <a:extLst>
              <a:ext uri="{FF2B5EF4-FFF2-40B4-BE49-F238E27FC236}">
                <a16:creationId xmlns:a16="http://schemas.microsoft.com/office/drawing/2014/main" id="{00BF439D-3683-41EB-AAE9-FA100DB670A5}"/>
              </a:ext>
            </a:extLst>
          </p:cNvPr>
          <p:cNvGrpSpPr/>
          <p:nvPr/>
        </p:nvGrpSpPr>
        <p:grpSpPr>
          <a:xfrm>
            <a:off x="6624941" y="3270867"/>
            <a:ext cx="1023188" cy="947100"/>
            <a:chOff x="6624941" y="3270867"/>
            <a:chExt cx="1023188" cy="947100"/>
          </a:xfrm>
        </p:grpSpPr>
        <p:pic>
          <p:nvPicPr>
            <p:cNvPr id="9" name="图片 8">
              <a:extLst>
                <a:ext uri="{FF2B5EF4-FFF2-40B4-BE49-F238E27FC236}">
                  <a16:creationId xmlns:a16="http://schemas.microsoft.com/office/drawing/2014/main" id="{FF49E6F1-F4D4-41BC-9E3E-A32D2EACEECF}"/>
                </a:ext>
              </a:extLst>
            </p:cNvPr>
            <p:cNvPicPr>
              <a:picLocks noChangeAspect="1"/>
            </p:cNvPicPr>
            <p:nvPr/>
          </p:nvPicPr>
          <p:blipFill>
            <a:blip r:embed="rId5"/>
            <a:stretch>
              <a:fillRect/>
            </a:stretch>
          </p:blipFill>
          <p:spPr>
            <a:xfrm>
              <a:off x="6624941" y="3270867"/>
              <a:ext cx="1023188" cy="947100"/>
            </a:xfrm>
            <a:prstGeom prst="rect">
              <a:avLst/>
            </a:prstGeom>
          </p:spPr>
        </p:pic>
        <p:sp>
          <p:nvSpPr>
            <p:cNvPr id="10" name="矩形 9">
              <a:extLst>
                <a:ext uri="{FF2B5EF4-FFF2-40B4-BE49-F238E27FC236}">
                  <a16:creationId xmlns:a16="http://schemas.microsoft.com/office/drawing/2014/main" id="{67544948-480C-476E-9CCF-1CAF903579B2}"/>
                </a:ext>
              </a:extLst>
            </p:cNvPr>
            <p:cNvSpPr/>
            <p:nvPr/>
          </p:nvSpPr>
          <p:spPr>
            <a:xfrm>
              <a:off x="6871060" y="3378082"/>
              <a:ext cx="777069" cy="584775"/>
            </a:xfrm>
            <a:prstGeom prst="rect">
              <a:avLst/>
            </a:prstGeom>
          </p:spPr>
          <p:txBody>
            <a:bodyPr wrap="square">
              <a:spAutoFit/>
            </a:bodyPr>
            <a:lstStyle/>
            <a:p>
              <a:r>
                <a:rPr lang="en-US" altLang="zh-CN" sz="1600" dirty="0">
                  <a:solidFill>
                    <a:schemeClr val="bg1">
                      <a:lumMod val="50000"/>
                    </a:schemeClr>
                  </a:solidFill>
                </a:rPr>
                <a:t>VR</a:t>
              </a:r>
              <a:r>
                <a:rPr lang="zh-CN" altLang="en-US" sz="1600" dirty="0">
                  <a:solidFill>
                    <a:schemeClr val="bg1">
                      <a:lumMod val="50000"/>
                    </a:schemeClr>
                  </a:solidFill>
                </a:rPr>
                <a:t>交互</a:t>
              </a:r>
            </a:p>
          </p:txBody>
        </p:sp>
      </p:grpSp>
      <p:grpSp>
        <p:nvGrpSpPr>
          <p:cNvPr id="18" name="组合 17">
            <a:extLst>
              <a:ext uri="{FF2B5EF4-FFF2-40B4-BE49-F238E27FC236}">
                <a16:creationId xmlns:a16="http://schemas.microsoft.com/office/drawing/2014/main" id="{0D91D0A9-596B-48BB-877F-FB8EC70A352E}"/>
              </a:ext>
            </a:extLst>
          </p:cNvPr>
          <p:cNvGrpSpPr/>
          <p:nvPr/>
        </p:nvGrpSpPr>
        <p:grpSpPr>
          <a:xfrm>
            <a:off x="6670858" y="1545995"/>
            <a:ext cx="949473" cy="813167"/>
            <a:chOff x="6670858" y="1545995"/>
            <a:chExt cx="949473" cy="813167"/>
          </a:xfrm>
        </p:grpSpPr>
        <p:pic>
          <p:nvPicPr>
            <p:cNvPr id="5" name="图片 4">
              <a:extLst>
                <a:ext uri="{FF2B5EF4-FFF2-40B4-BE49-F238E27FC236}">
                  <a16:creationId xmlns:a16="http://schemas.microsoft.com/office/drawing/2014/main" id="{3904BF1A-BF1C-4316-9C47-A745FD22085D}"/>
                </a:ext>
              </a:extLst>
            </p:cNvPr>
            <p:cNvPicPr>
              <a:picLocks noChangeAspect="1"/>
            </p:cNvPicPr>
            <p:nvPr/>
          </p:nvPicPr>
          <p:blipFill>
            <a:blip r:embed="rId6"/>
            <a:stretch>
              <a:fillRect/>
            </a:stretch>
          </p:blipFill>
          <p:spPr>
            <a:xfrm>
              <a:off x="6670858" y="1545995"/>
              <a:ext cx="860625" cy="813167"/>
            </a:xfrm>
            <a:prstGeom prst="rect">
              <a:avLst/>
            </a:prstGeom>
          </p:spPr>
        </p:pic>
        <p:sp>
          <p:nvSpPr>
            <p:cNvPr id="11" name="矩形 10">
              <a:extLst>
                <a:ext uri="{FF2B5EF4-FFF2-40B4-BE49-F238E27FC236}">
                  <a16:creationId xmlns:a16="http://schemas.microsoft.com/office/drawing/2014/main" id="{9F6C307F-BEA5-4810-A2D0-91F414AA10C2}"/>
                </a:ext>
              </a:extLst>
            </p:cNvPr>
            <p:cNvSpPr/>
            <p:nvPr/>
          </p:nvSpPr>
          <p:spPr>
            <a:xfrm>
              <a:off x="6843262" y="1650841"/>
              <a:ext cx="777069" cy="584775"/>
            </a:xfrm>
            <a:prstGeom prst="rect">
              <a:avLst/>
            </a:prstGeom>
          </p:spPr>
          <p:txBody>
            <a:bodyPr wrap="square">
              <a:spAutoFit/>
            </a:bodyPr>
            <a:lstStyle/>
            <a:p>
              <a:r>
                <a:rPr lang="zh-CN" altLang="en-US" sz="1600" dirty="0">
                  <a:solidFill>
                    <a:schemeClr val="bg1"/>
                  </a:solidFill>
                </a:rPr>
                <a:t>约束实现</a:t>
              </a:r>
            </a:p>
          </p:txBody>
        </p:sp>
      </p:grpSp>
      <p:grpSp>
        <p:nvGrpSpPr>
          <p:cNvPr id="19" name="组合 18">
            <a:extLst>
              <a:ext uri="{FF2B5EF4-FFF2-40B4-BE49-F238E27FC236}">
                <a16:creationId xmlns:a16="http://schemas.microsoft.com/office/drawing/2014/main" id="{DE457063-1006-4BF3-9DE1-1A07022411E6}"/>
              </a:ext>
            </a:extLst>
          </p:cNvPr>
          <p:cNvGrpSpPr/>
          <p:nvPr/>
        </p:nvGrpSpPr>
        <p:grpSpPr>
          <a:xfrm>
            <a:off x="4536638" y="3149690"/>
            <a:ext cx="935828" cy="824431"/>
            <a:chOff x="4536638" y="3149690"/>
            <a:chExt cx="935828" cy="824431"/>
          </a:xfrm>
        </p:grpSpPr>
        <p:pic>
          <p:nvPicPr>
            <p:cNvPr id="6" name="图片 5">
              <a:extLst>
                <a:ext uri="{FF2B5EF4-FFF2-40B4-BE49-F238E27FC236}">
                  <a16:creationId xmlns:a16="http://schemas.microsoft.com/office/drawing/2014/main" id="{813DE1EE-C0FA-4ABC-8198-618FE1235171}"/>
                </a:ext>
              </a:extLst>
            </p:cNvPr>
            <p:cNvPicPr>
              <a:picLocks noChangeAspect="1"/>
            </p:cNvPicPr>
            <p:nvPr/>
          </p:nvPicPr>
          <p:blipFill>
            <a:blip r:embed="rId6"/>
            <a:stretch>
              <a:fillRect/>
            </a:stretch>
          </p:blipFill>
          <p:spPr>
            <a:xfrm>
              <a:off x="4536638" y="3149690"/>
              <a:ext cx="860625" cy="813167"/>
            </a:xfrm>
            <a:prstGeom prst="rect">
              <a:avLst/>
            </a:prstGeom>
          </p:spPr>
        </p:pic>
        <p:sp>
          <p:nvSpPr>
            <p:cNvPr id="12" name="矩形 11">
              <a:extLst>
                <a:ext uri="{FF2B5EF4-FFF2-40B4-BE49-F238E27FC236}">
                  <a16:creationId xmlns:a16="http://schemas.microsoft.com/office/drawing/2014/main" id="{FA115EA3-C691-40D7-BA41-D254C3965EC6}"/>
                </a:ext>
              </a:extLst>
            </p:cNvPr>
            <p:cNvSpPr/>
            <p:nvPr/>
          </p:nvSpPr>
          <p:spPr>
            <a:xfrm>
              <a:off x="4650709" y="3235457"/>
              <a:ext cx="821757" cy="738664"/>
            </a:xfrm>
            <a:prstGeom prst="rect">
              <a:avLst/>
            </a:prstGeom>
          </p:spPr>
          <p:txBody>
            <a:bodyPr wrap="square">
              <a:spAutoFit/>
            </a:bodyPr>
            <a:lstStyle/>
            <a:p>
              <a:r>
                <a:rPr lang="zh-CN" altLang="en-US" sz="1400" dirty="0">
                  <a:solidFill>
                    <a:schemeClr val="bg1"/>
                  </a:solidFill>
                </a:rPr>
                <a:t>顶点和折痕建模</a:t>
              </a:r>
            </a:p>
          </p:txBody>
        </p:sp>
      </p:grpSp>
      <p:sp>
        <p:nvSpPr>
          <p:cNvPr id="13" name="矩形 12">
            <a:extLst>
              <a:ext uri="{FF2B5EF4-FFF2-40B4-BE49-F238E27FC236}">
                <a16:creationId xmlns:a16="http://schemas.microsoft.com/office/drawing/2014/main" id="{62409FDF-D4CB-4576-A2B5-4CCD038669ED}"/>
              </a:ext>
            </a:extLst>
          </p:cNvPr>
          <p:cNvSpPr/>
          <p:nvPr/>
        </p:nvSpPr>
        <p:spPr>
          <a:xfrm>
            <a:off x="7879675" y="1624233"/>
            <a:ext cx="2147793" cy="1107996"/>
          </a:xfrm>
          <a:prstGeom prst="rect">
            <a:avLst/>
          </a:prstGeom>
        </p:spPr>
        <p:txBody>
          <a:bodyPr wrap="square">
            <a:spAutoFit/>
          </a:bodyPr>
          <a:lstStyle/>
          <a:p>
            <a:r>
              <a:rPr lang="zh-CN" altLang="zh-CN" sz="1100" dirty="0">
                <a:solidFill>
                  <a:srgbClr val="333333"/>
                </a:solidFill>
                <a:latin typeface="Arial" panose="020B0604020202020204" pitchFamily="34" charset="0"/>
                <a:ea typeface="Open Sans"/>
              </a:rPr>
              <a:t>根据论文中的几个关键公式，利用forward Euler或者Verlet积分方法，编写计算node速度与位置的代码，并放入上一步的GPU shader中进行计算。</a:t>
            </a:r>
            <a:r>
              <a:rPr lang="zh-CN" altLang="zh-CN" sz="400" dirty="0">
                <a:latin typeface="Arial" panose="020B0604020202020204" pitchFamily="34" charset="0"/>
              </a:rPr>
              <a:t> </a:t>
            </a:r>
            <a:endParaRPr lang="zh-CN" altLang="zh-CN" sz="1600" dirty="0">
              <a:latin typeface="Arial" panose="020B0604020202020204" pitchFamily="34" charset="0"/>
            </a:endParaRPr>
          </a:p>
          <a:p>
            <a:endParaRPr lang="zh-CN" altLang="en-US" sz="1100" dirty="0">
              <a:solidFill>
                <a:schemeClr val="bg1">
                  <a:lumMod val="50000"/>
                </a:schemeClr>
              </a:solidFill>
            </a:endParaRPr>
          </a:p>
        </p:txBody>
      </p:sp>
      <p:sp>
        <p:nvSpPr>
          <p:cNvPr id="14" name="矩形 13">
            <a:extLst>
              <a:ext uri="{FF2B5EF4-FFF2-40B4-BE49-F238E27FC236}">
                <a16:creationId xmlns:a16="http://schemas.microsoft.com/office/drawing/2014/main" id="{79BF1CA8-C6A2-41A0-A39C-8486CE6CB292}"/>
              </a:ext>
            </a:extLst>
          </p:cNvPr>
          <p:cNvSpPr/>
          <p:nvPr/>
        </p:nvSpPr>
        <p:spPr>
          <a:xfrm>
            <a:off x="7899077" y="3378082"/>
            <a:ext cx="2147793" cy="600164"/>
          </a:xfrm>
          <a:prstGeom prst="rect">
            <a:avLst/>
          </a:prstGeom>
        </p:spPr>
        <p:txBody>
          <a:bodyPr wrap="square">
            <a:spAutoFit/>
          </a:bodyPr>
          <a:lstStyle/>
          <a:p>
            <a:pPr lvl="0" eaLnBrk="0" fontAlgn="base" hangingPunct="0">
              <a:spcBef>
                <a:spcPct val="0"/>
              </a:spcBef>
              <a:spcAft>
                <a:spcPct val="0"/>
              </a:spcAft>
            </a:pPr>
            <a:r>
              <a:rPr lang="zh-CN" altLang="zh-CN" sz="1100" dirty="0">
                <a:solidFill>
                  <a:srgbClr val="333333"/>
                </a:solidFill>
                <a:latin typeface="Arial" panose="020B0604020202020204" pitchFamily="34" charset="0"/>
                <a:ea typeface="Open Sans"/>
              </a:rPr>
              <a:t>探索合适的交互方式，并为了完成友好的交互方式尝试先进的VR方法。</a:t>
            </a:r>
            <a:r>
              <a:rPr lang="zh-CN" altLang="zh-CN" sz="400" dirty="0">
                <a:latin typeface="Arial" panose="020B0604020202020204" pitchFamily="34" charset="0"/>
              </a:rPr>
              <a:t> </a:t>
            </a:r>
            <a:endParaRPr lang="zh-CN" altLang="zh-CN" sz="1600" dirty="0">
              <a:latin typeface="Arial" panose="020B0604020202020204" pitchFamily="34" charset="0"/>
            </a:endParaRPr>
          </a:p>
        </p:txBody>
      </p:sp>
      <p:sp>
        <p:nvSpPr>
          <p:cNvPr id="15" name="矩形 14">
            <a:extLst>
              <a:ext uri="{FF2B5EF4-FFF2-40B4-BE49-F238E27FC236}">
                <a16:creationId xmlns:a16="http://schemas.microsoft.com/office/drawing/2014/main" id="{051D635B-5D70-43DD-BDB3-90F533B209EF}"/>
              </a:ext>
            </a:extLst>
          </p:cNvPr>
          <p:cNvSpPr/>
          <p:nvPr/>
        </p:nvSpPr>
        <p:spPr>
          <a:xfrm>
            <a:off x="1563330" y="1758998"/>
            <a:ext cx="2819506" cy="769441"/>
          </a:xfrm>
          <a:prstGeom prst="rect">
            <a:avLst/>
          </a:prstGeom>
        </p:spPr>
        <p:txBody>
          <a:bodyPr wrap="square">
            <a:spAutoFit/>
          </a:bodyPr>
          <a:lstStyle/>
          <a:p>
            <a:pPr algn="r"/>
            <a:r>
              <a:rPr lang="zh-CN" altLang="zh-CN" sz="1100" dirty="0">
                <a:solidFill>
                  <a:srgbClr val="333333"/>
                </a:solidFill>
                <a:latin typeface="Arial" panose="020B0604020202020204" pitchFamily="34" charset="0"/>
                <a:ea typeface="Open Sans"/>
              </a:rPr>
              <a:t>在unity中实现将一张只有mountain crease和valley crease的纸张构建成由mesh组成的平面（需要通过计算加入facet crease）。</a:t>
            </a:r>
            <a:r>
              <a:rPr lang="zh-CN" altLang="zh-CN" sz="400" dirty="0">
                <a:latin typeface="Arial" panose="020B0604020202020204" pitchFamily="34" charset="0"/>
              </a:rPr>
              <a:t> </a:t>
            </a:r>
            <a:endParaRPr lang="zh-CN" altLang="zh-CN" sz="1600" dirty="0">
              <a:latin typeface="Arial" panose="020B0604020202020204" pitchFamily="34" charset="0"/>
            </a:endParaRPr>
          </a:p>
          <a:p>
            <a:pPr algn="r"/>
            <a:endParaRPr lang="zh-CN" altLang="en-US" sz="1100" dirty="0">
              <a:solidFill>
                <a:schemeClr val="bg1">
                  <a:lumMod val="50000"/>
                </a:schemeClr>
              </a:solidFill>
            </a:endParaRPr>
          </a:p>
        </p:txBody>
      </p:sp>
      <p:sp>
        <p:nvSpPr>
          <p:cNvPr id="16" name="矩形 15">
            <a:extLst>
              <a:ext uri="{FF2B5EF4-FFF2-40B4-BE49-F238E27FC236}">
                <a16:creationId xmlns:a16="http://schemas.microsoft.com/office/drawing/2014/main" id="{C84BBD1B-2901-49FB-8E4D-94D3AD67758B}"/>
              </a:ext>
            </a:extLst>
          </p:cNvPr>
          <p:cNvSpPr/>
          <p:nvPr/>
        </p:nvSpPr>
        <p:spPr>
          <a:xfrm>
            <a:off x="1278647" y="3265732"/>
            <a:ext cx="3143708" cy="938719"/>
          </a:xfrm>
          <a:prstGeom prst="rect">
            <a:avLst/>
          </a:prstGeom>
        </p:spPr>
        <p:txBody>
          <a:bodyPr wrap="square">
            <a:spAutoFit/>
          </a:bodyPr>
          <a:lstStyle/>
          <a:p>
            <a:pPr lvl="0" eaLnBrk="0" fontAlgn="base" hangingPunct="0">
              <a:spcBef>
                <a:spcPct val="0"/>
              </a:spcBef>
              <a:spcAft>
                <a:spcPct val="0"/>
              </a:spcAft>
            </a:pPr>
            <a:r>
              <a:rPr lang="zh-CN" altLang="zh-CN" sz="1100" dirty="0">
                <a:solidFill>
                  <a:srgbClr val="333333"/>
                </a:solidFill>
                <a:latin typeface="Arial" panose="020B0604020202020204" pitchFamily="34" charset="0"/>
                <a:ea typeface="Open Sans"/>
              </a:rPr>
              <a:t>为折痕、折痕顶点建立基础模型并代码实现。</a:t>
            </a:r>
            <a:endParaRPr lang="zh-CN" altLang="zh-CN" sz="400" dirty="0">
              <a:latin typeface="Arial" panose="020B0604020202020204" pitchFamily="34" charset="0"/>
            </a:endParaRPr>
          </a:p>
          <a:p>
            <a:pPr lvl="0" eaLnBrk="0" fontAlgn="base" hangingPunct="0">
              <a:spcBef>
                <a:spcPct val="0"/>
              </a:spcBef>
              <a:spcAft>
                <a:spcPct val="0"/>
              </a:spcAft>
            </a:pPr>
            <a:r>
              <a:rPr lang="zh-CN" altLang="zh-CN" sz="1100" dirty="0">
                <a:solidFill>
                  <a:srgbClr val="333333"/>
                </a:solidFill>
                <a:latin typeface="Arial" panose="020B0604020202020204" pitchFamily="34" charset="0"/>
                <a:ea typeface="Open Sans"/>
              </a:rPr>
              <a:t>编写一个基础的用于GPU计算的shader，能够通过GPU并行计算出简单的结果。（例如每一帧让每个node向上移动1个单位）</a:t>
            </a:r>
            <a:endParaRPr lang="zh-CN" altLang="zh-CN" sz="1600" dirty="0">
              <a:latin typeface="Arial" panose="020B0604020202020204" pitchFamily="34" charset="0"/>
            </a:endParaRPr>
          </a:p>
          <a:p>
            <a:pPr algn="r"/>
            <a:endParaRPr lang="zh-CN" altLang="en-US" sz="1100" dirty="0">
              <a:solidFill>
                <a:schemeClr val="bg1">
                  <a:lumMod val="50000"/>
                </a:schemeClr>
              </a:solidFill>
            </a:endParaRPr>
          </a:p>
        </p:txBody>
      </p:sp>
      <p:pic>
        <p:nvPicPr>
          <p:cNvPr id="21" name="图片 20">
            <a:extLst>
              <a:ext uri="{FF2B5EF4-FFF2-40B4-BE49-F238E27FC236}">
                <a16:creationId xmlns:a16="http://schemas.microsoft.com/office/drawing/2014/main" id="{ABA5A291-32EC-4FDD-8A4F-59E290DD70E5}"/>
              </a:ext>
            </a:extLst>
          </p:cNvPr>
          <p:cNvPicPr>
            <a:picLocks noChangeAspect="1"/>
          </p:cNvPicPr>
          <p:nvPr/>
        </p:nvPicPr>
        <p:blipFill>
          <a:blip r:embed="rId7"/>
          <a:stretch>
            <a:fillRect/>
          </a:stretch>
        </p:blipFill>
        <p:spPr>
          <a:xfrm>
            <a:off x="112294" y="4480883"/>
            <a:ext cx="4513500" cy="602700"/>
          </a:xfrm>
          <a:prstGeom prst="rect">
            <a:avLst/>
          </a:prstGeom>
        </p:spPr>
      </p:pic>
      <p:pic>
        <p:nvPicPr>
          <p:cNvPr id="22" name="图片 21">
            <a:extLst>
              <a:ext uri="{FF2B5EF4-FFF2-40B4-BE49-F238E27FC236}">
                <a16:creationId xmlns:a16="http://schemas.microsoft.com/office/drawing/2014/main" id="{28633E1C-B507-47FA-A197-8C2221D194D0}"/>
              </a:ext>
            </a:extLst>
          </p:cNvPr>
          <p:cNvPicPr>
            <a:picLocks noChangeAspect="1"/>
          </p:cNvPicPr>
          <p:nvPr/>
        </p:nvPicPr>
        <p:blipFill>
          <a:blip r:embed="rId8"/>
          <a:stretch>
            <a:fillRect/>
          </a:stretch>
        </p:blipFill>
        <p:spPr>
          <a:xfrm>
            <a:off x="4171670" y="4531109"/>
            <a:ext cx="4456125" cy="516600"/>
          </a:xfrm>
          <a:prstGeom prst="rect">
            <a:avLst/>
          </a:prstGeom>
        </p:spPr>
      </p:pic>
      <p:pic>
        <p:nvPicPr>
          <p:cNvPr id="23" name="图片 22">
            <a:extLst>
              <a:ext uri="{FF2B5EF4-FFF2-40B4-BE49-F238E27FC236}">
                <a16:creationId xmlns:a16="http://schemas.microsoft.com/office/drawing/2014/main" id="{8D56AED7-7E5D-473B-BBCC-5273D31A92D9}"/>
              </a:ext>
            </a:extLst>
          </p:cNvPr>
          <p:cNvPicPr>
            <a:picLocks noChangeAspect="1"/>
          </p:cNvPicPr>
          <p:nvPr/>
        </p:nvPicPr>
        <p:blipFill>
          <a:blip r:embed="rId7"/>
          <a:stretch>
            <a:fillRect/>
          </a:stretch>
        </p:blipFill>
        <p:spPr>
          <a:xfrm flipH="1">
            <a:off x="8627795" y="4550934"/>
            <a:ext cx="3676499" cy="490933"/>
          </a:xfrm>
          <a:prstGeom prst="rect">
            <a:avLst/>
          </a:prstGeom>
        </p:spPr>
      </p:pic>
      <p:pic>
        <p:nvPicPr>
          <p:cNvPr id="24" name="图片 23">
            <a:extLst>
              <a:ext uri="{FF2B5EF4-FFF2-40B4-BE49-F238E27FC236}">
                <a16:creationId xmlns:a16="http://schemas.microsoft.com/office/drawing/2014/main" id="{148997CC-A6C3-4508-A9A1-B8EC218E0D2B}"/>
              </a:ext>
            </a:extLst>
          </p:cNvPr>
          <p:cNvPicPr>
            <a:picLocks noChangeAspect="1"/>
          </p:cNvPicPr>
          <p:nvPr/>
        </p:nvPicPr>
        <p:blipFill>
          <a:blip r:embed="rId8"/>
          <a:stretch>
            <a:fillRect/>
          </a:stretch>
        </p:blipFill>
        <p:spPr>
          <a:xfrm>
            <a:off x="1461244" y="5225314"/>
            <a:ext cx="3133172" cy="363230"/>
          </a:xfrm>
          <a:prstGeom prst="rect">
            <a:avLst/>
          </a:prstGeom>
        </p:spPr>
      </p:pic>
      <p:pic>
        <p:nvPicPr>
          <p:cNvPr id="25" name="图片 24">
            <a:extLst>
              <a:ext uri="{FF2B5EF4-FFF2-40B4-BE49-F238E27FC236}">
                <a16:creationId xmlns:a16="http://schemas.microsoft.com/office/drawing/2014/main" id="{F11C5117-A81D-449A-A0BA-F99DCA42B011}"/>
              </a:ext>
            </a:extLst>
          </p:cNvPr>
          <p:cNvPicPr>
            <a:picLocks noChangeAspect="1"/>
          </p:cNvPicPr>
          <p:nvPr/>
        </p:nvPicPr>
        <p:blipFill>
          <a:blip r:embed="rId8"/>
          <a:stretch>
            <a:fillRect/>
          </a:stretch>
        </p:blipFill>
        <p:spPr>
          <a:xfrm>
            <a:off x="6107883" y="5301502"/>
            <a:ext cx="3133172" cy="363230"/>
          </a:xfrm>
          <a:prstGeom prst="rect">
            <a:avLst/>
          </a:prstGeom>
        </p:spPr>
      </p:pic>
      <p:grpSp>
        <p:nvGrpSpPr>
          <p:cNvPr id="26" name="组合 25">
            <a:extLst>
              <a:ext uri="{FF2B5EF4-FFF2-40B4-BE49-F238E27FC236}">
                <a16:creationId xmlns:a16="http://schemas.microsoft.com/office/drawing/2014/main" id="{1006C747-45DC-4343-A96C-325E53074FA5}"/>
              </a:ext>
            </a:extLst>
          </p:cNvPr>
          <p:cNvGrpSpPr/>
          <p:nvPr/>
        </p:nvGrpSpPr>
        <p:grpSpPr>
          <a:xfrm>
            <a:off x="286699" y="349853"/>
            <a:ext cx="1928600" cy="940900"/>
            <a:chOff x="286699" y="349853"/>
            <a:chExt cx="1928600" cy="940900"/>
          </a:xfrm>
        </p:grpSpPr>
        <p:pic>
          <p:nvPicPr>
            <p:cNvPr id="27" name="图片 26">
              <a:extLst>
                <a:ext uri="{FF2B5EF4-FFF2-40B4-BE49-F238E27FC236}">
                  <a16:creationId xmlns:a16="http://schemas.microsoft.com/office/drawing/2014/main" id="{A6D50D2E-E4A9-488B-9175-0743B1761719}"/>
                </a:ext>
              </a:extLst>
            </p:cNvPr>
            <p:cNvPicPr>
              <a:picLocks noChangeAspect="1"/>
            </p:cNvPicPr>
            <p:nvPr userDrawn="1"/>
          </p:nvPicPr>
          <p:blipFill>
            <a:blip r:embed="rId9">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sp>
          <p:nvSpPr>
            <p:cNvPr id="28" name="矩形 27">
              <a:extLst>
                <a:ext uri="{FF2B5EF4-FFF2-40B4-BE49-F238E27FC236}">
                  <a16:creationId xmlns:a16="http://schemas.microsoft.com/office/drawing/2014/main" id="{6FA6DCE8-17DD-4813-BF4D-8165F8458AEA}"/>
                </a:ext>
              </a:extLst>
            </p:cNvPr>
            <p:cNvSpPr/>
            <p:nvPr userDrawn="1"/>
          </p:nvSpPr>
          <p:spPr>
            <a:xfrm>
              <a:off x="350752" y="531321"/>
              <a:ext cx="1107996"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任务分工</a:t>
              </a:r>
            </a:p>
          </p:txBody>
        </p:sp>
      </p:grpSp>
      <p:pic>
        <p:nvPicPr>
          <p:cNvPr id="29" name="图片 28">
            <a:extLst>
              <a:ext uri="{FF2B5EF4-FFF2-40B4-BE49-F238E27FC236}">
                <a16:creationId xmlns:a16="http://schemas.microsoft.com/office/drawing/2014/main" id="{D18B9258-58EE-4925-8B5F-C5B8779A02A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30" name="图片 29">
            <a:extLst>
              <a:ext uri="{FF2B5EF4-FFF2-40B4-BE49-F238E27FC236}">
                <a16:creationId xmlns:a16="http://schemas.microsoft.com/office/drawing/2014/main" id="{85424D26-DCBD-4FA9-AA38-365D5598734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31" name="图片 30">
            <a:extLst>
              <a:ext uri="{FF2B5EF4-FFF2-40B4-BE49-F238E27FC236}">
                <a16:creationId xmlns:a16="http://schemas.microsoft.com/office/drawing/2014/main" id="{CFE6759D-0325-4FF9-9100-C6AB0BAD5C5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32" name="图片 31">
            <a:extLst>
              <a:ext uri="{FF2B5EF4-FFF2-40B4-BE49-F238E27FC236}">
                <a16:creationId xmlns:a16="http://schemas.microsoft.com/office/drawing/2014/main" id="{E5C47C27-E17F-4BFB-A61D-93F5B1BB0D6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Tree>
    <p:extLst>
      <p:ext uri="{BB962C8B-B14F-4D97-AF65-F5344CB8AC3E}">
        <p14:creationId xmlns:p14="http://schemas.microsoft.com/office/powerpoint/2010/main" val="2524535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3BF2796C-C9B8-4D90-8844-38A64B08E01F}"/>
              </a:ext>
            </a:extLst>
          </p:cNvPr>
          <p:cNvSpPr/>
          <p:nvPr/>
        </p:nvSpPr>
        <p:spPr>
          <a:xfrm>
            <a:off x="688599" y="4567357"/>
            <a:ext cx="1632992" cy="577081"/>
          </a:xfrm>
          <a:prstGeom prst="rect">
            <a:avLst/>
          </a:prstGeom>
        </p:spPr>
        <p:txBody>
          <a:bodyPr wrap="square">
            <a:spAutoFit/>
          </a:bodyPr>
          <a:lstStyle/>
          <a:p>
            <a:r>
              <a:rPr lang="zh-CN" altLang="en-US" sz="1050" dirty="0">
                <a:solidFill>
                  <a:srgbClr val="50A0BA"/>
                </a:solidFill>
              </a:rPr>
              <a:t>完成对纸张、折痕等的建模，实现折叠的物理引擎</a:t>
            </a:r>
          </a:p>
        </p:txBody>
      </p:sp>
      <p:sp>
        <p:nvSpPr>
          <p:cNvPr id="13" name="矩形 12">
            <a:extLst>
              <a:ext uri="{FF2B5EF4-FFF2-40B4-BE49-F238E27FC236}">
                <a16:creationId xmlns:a16="http://schemas.microsoft.com/office/drawing/2014/main" id="{1696B5B6-0E73-401F-A7ED-9CAA038D64BD}"/>
              </a:ext>
            </a:extLst>
          </p:cNvPr>
          <p:cNvSpPr/>
          <p:nvPr/>
        </p:nvSpPr>
        <p:spPr>
          <a:xfrm>
            <a:off x="3481653" y="3939455"/>
            <a:ext cx="1632992" cy="577081"/>
          </a:xfrm>
          <a:prstGeom prst="rect">
            <a:avLst/>
          </a:prstGeom>
        </p:spPr>
        <p:txBody>
          <a:bodyPr wrap="square">
            <a:spAutoFit/>
          </a:bodyPr>
          <a:lstStyle/>
          <a:p>
            <a:r>
              <a:rPr lang="zh-CN" altLang="en-US" sz="1050" dirty="0">
                <a:solidFill>
                  <a:srgbClr val="50A0BA"/>
                </a:solidFill>
              </a:rPr>
              <a:t>完成</a:t>
            </a:r>
            <a:r>
              <a:rPr lang="en-US" altLang="zh-CN" sz="1050" dirty="0">
                <a:solidFill>
                  <a:srgbClr val="50A0BA"/>
                </a:solidFill>
              </a:rPr>
              <a:t>VR</a:t>
            </a:r>
            <a:r>
              <a:rPr lang="zh-CN" altLang="en-US" sz="1050" dirty="0">
                <a:solidFill>
                  <a:srgbClr val="50A0BA"/>
                </a:solidFill>
              </a:rPr>
              <a:t>交互环境的搭建，能够完成基本的项目要求</a:t>
            </a:r>
          </a:p>
        </p:txBody>
      </p:sp>
      <p:sp>
        <p:nvSpPr>
          <p:cNvPr id="14" name="矩形 13">
            <a:extLst>
              <a:ext uri="{FF2B5EF4-FFF2-40B4-BE49-F238E27FC236}">
                <a16:creationId xmlns:a16="http://schemas.microsoft.com/office/drawing/2014/main" id="{4B05D3C3-A905-4061-9935-D816EA61491F}"/>
              </a:ext>
            </a:extLst>
          </p:cNvPr>
          <p:cNvSpPr/>
          <p:nvPr/>
        </p:nvSpPr>
        <p:spPr>
          <a:xfrm>
            <a:off x="6147133" y="4191250"/>
            <a:ext cx="1632992" cy="577081"/>
          </a:xfrm>
          <a:prstGeom prst="rect">
            <a:avLst/>
          </a:prstGeom>
        </p:spPr>
        <p:txBody>
          <a:bodyPr wrap="square">
            <a:spAutoFit/>
          </a:bodyPr>
          <a:lstStyle/>
          <a:p>
            <a:r>
              <a:rPr lang="zh-CN" altLang="en-US" sz="1050" dirty="0">
                <a:solidFill>
                  <a:srgbClr val="50A0BA"/>
                </a:solidFill>
              </a:rPr>
              <a:t>尝试对计算和渲染进行优化，并尝试完成进阶和创新的内容</a:t>
            </a:r>
          </a:p>
        </p:txBody>
      </p:sp>
      <p:sp>
        <p:nvSpPr>
          <p:cNvPr id="15" name="矩形 14">
            <a:extLst>
              <a:ext uri="{FF2B5EF4-FFF2-40B4-BE49-F238E27FC236}">
                <a16:creationId xmlns:a16="http://schemas.microsoft.com/office/drawing/2014/main" id="{6E445567-B2A0-4002-AFA6-F37DE365CA5E}"/>
              </a:ext>
            </a:extLst>
          </p:cNvPr>
          <p:cNvSpPr/>
          <p:nvPr/>
        </p:nvSpPr>
        <p:spPr>
          <a:xfrm>
            <a:off x="8812613" y="4191249"/>
            <a:ext cx="1632992" cy="415498"/>
          </a:xfrm>
          <a:prstGeom prst="rect">
            <a:avLst/>
          </a:prstGeom>
        </p:spPr>
        <p:txBody>
          <a:bodyPr wrap="square">
            <a:spAutoFit/>
          </a:bodyPr>
          <a:lstStyle/>
          <a:p>
            <a:r>
              <a:rPr lang="zh-CN" altLang="en-US" sz="1050" dirty="0">
                <a:solidFill>
                  <a:srgbClr val="50A0BA"/>
                </a:solidFill>
              </a:rPr>
              <a:t>提交完整项目，进行大作业答辩</a:t>
            </a:r>
          </a:p>
        </p:txBody>
      </p:sp>
      <p:grpSp>
        <p:nvGrpSpPr>
          <p:cNvPr id="20" name="组合 19">
            <a:extLst>
              <a:ext uri="{FF2B5EF4-FFF2-40B4-BE49-F238E27FC236}">
                <a16:creationId xmlns:a16="http://schemas.microsoft.com/office/drawing/2014/main" id="{2D18F268-7374-401E-90F3-BDF5F2167501}"/>
              </a:ext>
            </a:extLst>
          </p:cNvPr>
          <p:cNvGrpSpPr/>
          <p:nvPr/>
        </p:nvGrpSpPr>
        <p:grpSpPr>
          <a:xfrm>
            <a:off x="481656" y="2542610"/>
            <a:ext cx="2530596" cy="2024747"/>
            <a:chOff x="481656" y="2542610"/>
            <a:chExt cx="2530596" cy="2024747"/>
          </a:xfrm>
        </p:grpSpPr>
        <p:pic>
          <p:nvPicPr>
            <p:cNvPr id="3" name="图片 2" descr="图片包含 室内&#10;&#10;已生成高可信度的说明">
              <a:extLst>
                <a:ext uri="{FF2B5EF4-FFF2-40B4-BE49-F238E27FC236}">
                  <a16:creationId xmlns:a16="http://schemas.microsoft.com/office/drawing/2014/main" id="{B1C09684-10D6-4094-ABDB-EE0DC96197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3916" y="2542610"/>
              <a:ext cx="896483" cy="1126904"/>
            </a:xfrm>
            <a:prstGeom prst="rect">
              <a:avLst/>
            </a:prstGeom>
          </p:spPr>
        </p:pic>
        <p:pic>
          <p:nvPicPr>
            <p:cNvPr id="2" name="图片 1">
              <a:extLst>
                <a:ext uri="{FF2B5EF4-FFF2-40B4-BE49-F238E27FC236}">
                  <a16:creationId xmlns:a16="http://schemas.microsoft.com/office/drawing/2014/main" id="{AD7EA83B-0368-4D38-A4E7-8A067B5DD6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1656" y="3311554"/>
              <a:ext cx="2530596" cy="1255803"/>
            </a:xfrm>
            <a:prstGeom prst="rect">
              <a:avLst/>
            </a:prstGeom>
          </p:spPr>
        </p:pic>
        <p:sp>
          <p:nvSpPr>
            <p:cNvPr id="16" name="矩形 15">
              <a:extLst>
                <a:ext uri="{FF2B5EF4-FFF2-40B4-BE49-F238E27FC236}">
                  <a16:creationId xmlns:a16="http://schemas.microsoft.com/office/drawing/2014/main" id="{6F538A24-8C3F-45CB-B553-36F1D8958D8C}"/>
                </a:ext>
              </a:extLst>
            </p:cNvPr>
            <p:cNvSpPr/>
            <p:nvPr/>
          </p:nvSpPr>
          <p:spPr>
            <a:xfrm>
              <a:off x="1105298" y="3708622"/>
              <a:ext cx="833950" cy="461665"/>
            </a:xfrm>
            <a:prstGeom prst="rect">
              <a:avLst/>
            </a:prstGeom>
          </p:spPr>
          <p:txBody>
            <a:bodyPr wrap="square">
              <a:spAutoFit/>
            </a:bodyPr>
            <a:lstStyle/>
            <a:p>
              <a:pPr algn="ctr"/>
              <a:r>
                <a:rPr lang="en-US" altLang="zh-CN" sz="1200" dirty="0">
                  <a:solidFill>
                    <a:schemeClr val="tx2"/>
                  </a:solidFill>
                  <a:latin typeface="微软雅黑" panose="020B0503020204020204" pitchFamily="34" charset="-122"/>
                  <a:ea typeface="微软雅黑" panose="020B0503020204020204" pitchFamily="34" charset="-122"/>
                </a:rPr>
                <a:t>Week11-13</a:t>
              </a:r>
              <a:endParaRPr lang="zh-CN" altLang="en-US" sz="1200" dirty="0">
                <a:solidFill>
                  <a:schemeClr val="tx2"/>
                </a:solidFill>
                <a:latin typeface="微软雅黑" panose="020B0503020204020204" pitchFamily="34" charset="-122"/>
                <a:ea typeface="微软雅黑" panose="020B0503020204020204" pitchFamily="34" charset="-122"/>
              </a:endParaRPr>
            </a:p>
          </p:txBody>
        </p:sp>
      </p:grpSp>
      <p:grpSp>
        <p:nvGrpSpPr>
          <p:cNvPr id="21" name="组合 20">
            <a:extLst>
              <a:ext uri="{FF2B5EF4-FFF2-40B4-BE49-F238E27FC236}">
                <a16:creationId xmlns:a16="http://schemas.microsoft.com/office/drawing/2014/main" id="{33735BC3-093F-4FBD-ADAA-DBB4E6241880}"/>
              </a:ext>
            </a:extLst>
          </p:cNvPr>
          <p:cNvGrpSpPr/>
          <p:nvPr/>
        </p:nvGrpSpPr>
        <p:grpSpPr>
          <a:xfrm>
            <a:off x="3263921" y="1679022"/>
            <a:ext cx="2530596" cy="1990492"/>
            <a:chOff x="3263921" y="1679022"/>
            <a:chExt cx="2530596" cy="1990492"/>
          </a:xfrm>
        </p:grpSpPr>
        <p:pic>
          <p:nvPicPr>
            <p:cNvPr id="6" name="图片 5" descr="图片包含 黑色, 服装&#10;&#10;已生成高可信度的说明">
              <a:extLst>
                <a:ext uri="{FF2B5EF4-FFF2-40B4-BE49-F238E27FC236}">
                  <a16:creationId xmlns:a16="http://schemas.microsoft.com/office/drawing/2014/main" id="{EF450E11-7A3E-4B61-B1F4-01E315B2845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15306" y="1679022"/>
              <a:ext cx="765686" cy="1052818"/>
            </a:xfrm>
            <a:prstGeom prst="rect">
              <a:avLst/>
            </a:prstGeom>
          </p:spPr>
        </p:pic>
        <p:pic>
          <p:nvPicPr>
            <p:cNvPr id="4" name="图片 3">
              <a:extLst>
                <a:ext uri="{FF2B5EF4-FFF2-40B4-BE49-F238E27FC236}">
                  <a16:creationId xmlns:a16="http://schemas.microsoft.com/office/drawing/2014/main" id="{84B166D6-1793-448C-B5DF-40FA437364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63921" y="2413711"/>
              <a:ext cx="2530596" cy="1255803"/>
            </a:xfrm>
            <a:prstGeom prst="rect">
              <a:avLst/>
            </a:prstGeom>
          </p:spPr>
        </p:pic>
        <p:sp>
          <p:nvSpPr>
            <p:cNvPr id="17" name="矩形 16">
              <a:extLst>
                <a:ext uri="{FF2B5EF4-FFF2-40B4-BE49-F238E27FC236}">
                  <a16:creationId xmlns:a16="http://schemas.microsoft.com/office/drawing/2014/main" id="{11B1A6B5-A0D1-4F87-981F-51AA2DC5464E}"/>
                </a:ext>
              </a:extLst>
            </p:cNvPr>
            <p:cNvSpPr/>
            <p:nvPr/>
          </p:nvSpPr>
          <p:spPr>
            <a:xfrm>
              <a:off x="3936838" y="2770948"/>
              <a:ext cx="833950" cy="461665"/>
            </a:xfrm>
            <a:prstGeom prst="rect">
              <a:avLst/>
            </a:prstGeom>
          </p:spPr>
          <p:txBody>
            <a:bodyPr wrap="square">
              <a:spAutoFit/>
            </a:bodyPr>
            <a:lstStyle/>
            <a:p>
              <a:pPr algn="ctr"/>
              <a:r>
                <a:rPr lang="en-US" altLang="zh-CN" sz="1200" dirty="0">
                  <a:solidFill>
                    <a:schemeClr val="tx2"/>
                  </a:solidFill>
                  <a:latin typeface="微软雅黑" panose="020B0503020204020204" pitchFamily="34" charset="-122"/>
                  <a:ea typeface="微软雅黑" panose="020B0503020204020204" pitchFamily="34" charset="-122"/>
                </a:rPr>
                <a:t>Week14-15</a:t>
              </a:r>
              <a:endParaRPr lang="zh-CN" altLang="en-US" sz="1200" dirty="0">
                <a:solidFill>
                  <a:schemeClr val="tx2"/>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78B0B433-C33B-4314-923A-EC9135241E03}"/>
              </a:ext>
            </a:extLst>
          </p:cNvPr>
          <p:cNvGrpSpPr/>
          <p:nvPr/>
        </p:nvGrpSpPr>
        <p:grpSpPr>
          <a:xfrm>
            <a:off x="5939510" y="2323714"/>
            <a:ext cx="2293422" cy="1793882"/>
            <a:chOff x="5939510" y="2323714"/>
            <a:chExt cx="2293422" cy="1793882"/>
          </a:xfrm>
        </p:grpSpPr>
        <p:pic>
          <p:nvPicPr>
            <p:cNvPr id="9" name="图片 8">
              <a:extLst>
                <a:ext uri="{FF2B5EF4-FFF2-40B4-BE49-F238E27FC236}">
                  <a16:creationId xmlns:a16="http://schemas.microsoft.com/office/drawing/2014/main" id="{B22BCECA-E6FC-41C1-AD01-92F8CA84142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78132">
              <a:off x="6506245" y="2323714"/>
              <a:ext cx="914768" cy="1047709"/>
            </a:xfrm>
            <a:prstGeom prst="rect">
              <a:avLst/>
            </a:prstGeom>
          </p:spPr>
        </p:pic>
        <p:pic>
          <p:nvPicPr>
            <p:cNvPr id="8" name="图片 7">
              <a:extLst>
                <a:ext uri="{FF2B5EF4-FFF2-40B4-BE49-F238E27FC236}">
                  <a16:creationId xmlns:a16="http://schemas.microsoft.com/office/drawing/2014/main" id="{27357456-C404-44C1-9A42-C9A5779192F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39510" y="2979490"/>
              <a:ext cx="2293422" cy="1138106"/>
            </a:xfrm>
            <a:prstGeom prst="rect">
              <a:avLst/>
            </a:prstGeom>
          </p:spPr>
        </p:pic>
        <p:sp>
          <p:nvSpPr>
            <p:cNvPr id="18" name="矩形 17">
              <a:extLst>
                <a:ext uri="{FF2B5EF4-FFF2-40B4-BE49-F238E27FC236}">
                  <a16:creationId xmlns:a16="http://schemas.microsoft.com/office/drawing/2014/main" id="{4CBD0308-7920-44FB-8AD3-A48275B6E84D}"/>
                </a:ext>
              </a:extLst>
            </p:cNvPr>
            <p:cNvSpPr/>
            <p:nvPr/>
          </p:nvSpPr>
          <p:spPr>
            <a:xfrm>
              <a:off x="6459797" y="3237231"/>
              <a:ext cx="833950" cy="461665"/>
            </a:xfrm>
            <a:prstGeom prst="rect">
              <a:avLst/>
            </a:prstGeom>
          </p:spPr>
          <p:txBody>
            <a:bodyPr wrap="square">
              <a:spAutoFit/>
            </a:bodyPr>
            <a:lstStyle/>
            <a:p>
              <a:pPr algn="ctr"/>
              <a:r>
                <a:rPr lang="en-US" altLang="zh-CN" sz="1200" dirty="0">
                  <a:solidFill>
                    <a:schemeClr val="tx2"/>
                  </a:solidFill>
                  <a:latin typeface="微软雅黑" panose="020B0503020204020204" pitchFamily="34" charset="-122"/>
                  <a:ea typeface="微软雅黑" panose="020B0503020204020204" pitchFamily="34" charset="-122"/>
                </a:rPr>
                <a:t>Week16-17</a:t>
              </a:r>
              <a:endParaRPr lang="zh-CN" altLang="en-US" sz="1200" dirty="0">
                <a:solidFill>
                  <a:schemeClr val="tx2"/>
                </a:solidFill>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2D190B82-DF83-43DF-AE5B-C642174669DB}"/>
              </a:ext>
            </a:extLst>
          </p:cNvPr>
          <p:cNvGrpSpPr/>
          <p:nvPr/>
        </p:nvGrpSpPr>
        <p:grpSpPr>
          <a:xfrm>
            <a:off x="8642164" y="1652408"/>
            <a:ext cx="2293422" cy="2409990"/>
            <a:chOff x="8642164" y="1652408"/>
            <a:chExt cx="2293422" cy="2409990"/>
          </a:xfrm>
        </p:grpSpPr>
        <p:pic>
          <p:nvPicPr>
            <p:cNvPr id="11" name="图片 10">
              <a:extLst>
                <a:ext uri="{FF2B5EF4-FFF2-40B4-BE49-F238E27FC236}">
                  <a16:creationId xmlns:a16="http://schemas.microsoft.com/office/drawing/2014/main" id="{A35A6E7D-6F1E-498F-A619-C75F886265E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393710">
              <a:off x="8994892" y="1652408"/>
              <a:ext cx="1000105" cy="1522608"/>
            </a:xfrm>
            <a:prstGeom prst="rect">
              <a:avLst/>
            </a:prstGeom>
          </p:spPr>
        </p:pic>
        <p:pic>
          <p:nvPicPr>
            <p:cNvPr id="10" name="图片 9">
              <a:extLst>
                <a:ext uri="{FF2B5EF4-FFF2-40B4-BE49-F238E27FC236}">
                  <a16:creationId xmlns:a16="http://schemas.microsoft.com/office/drawing/2014/main" id="{F4E321AB-ED8A-4997-8729-5D17400D15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42164" y="2924292"/>
              <a:ext cx="2293422" cy="1138106"/>
            </a:xfrm>
            <a:prstGeom prst="rect">
              <a:avLst/>
            </a:prstGeom>
          </p:spPr>
        </p:pic>
        <p:sp>
          <p:nvSpPr>
            <p:cNvPr id="19" name="矩形 18">
              <a:extLst>
                <a:ext uri="{FF2B5EF4-FFF2-40B4-BE49-F238E27FC236}">
                  <a16:creationId xmlns:a16="http://schemas.microsoft.com/office/drawing/2014/main" id="{1CF27A89-595C-4335-A6B8-138B09AC3B0C}"/>
                </a:ext>
              </a:extLst>
            </p:cNvPr>
            <p:cNvSpPr/>
            <p:nvPr/>
          </p:nvSpPr>
          <p:spPr>
            <a:xfrm>
              <a:off x="9244770" y="3255840"/>
              <a:ext cx="833950" cy="276999"/>
            </a:xfrm>
            <a:prstGeom prst="rect">
              <a:avLst/>
            </a:prstGeom>
          </p:spPr>
          <p:txBody>
            <a:bodyPr wrap="square">
              <a:spAutoFit/>
            </a:bodyPr>
            <a:lstStyle/>
            <a:p>
              <a:pPr algn="ctr"/>
              <a:r>
                <a:rPr lang="en-US" altLang="zh-CN" sz="1200" dirty="0">
                  <a:solidFill>
                    <a:schemeClr val="tx2"/>
                  </a:solidFill>
                  <a:latin typeface="微软雅黑" panose="020B0503020204020204" pitchFamily="34" charset="-122"/>
                  <a:ea typeface="微软雅黑" panose="020B0503020204020204" pitchFamily="34" charset="-122"/>
                </a:rPr>
                <a:t>Week18</a:t>
              </a:r>
              <a:endParaRPr lang="zh-CN" altLang="en-US" sz="1200" dirty="0">
                <a:solidFill>
                  <a:schemeClr val="tx2"/>
                </a:solidFill>
                <a:latin typeface="微软雅黑" panose="020B0503020204020204" pitchFamily="34" charset="-122"/>
                <a:ea typeface="微软雅黑" panose="020B0503020204020204" pitchFamily="34" charset="-122"/>
              </a:endParaRPr>
            </a:p>
          </p:txBody>
        </p:sp>
      </p:grpSp>
      <p:pic>
        <p:nvPicPr>
          <p:cNvPr id="24" name="图片 23">
            <a:extLst>
              <a:ext uri="{FF2B5EF4-FFF2-40B4-BE49-F238E27FC236}">
                <a16:creationId xmlns:a16="http://schemas.microsoft.com/office/drawing/2014/main" id="{A6D50D2E-E4A9-488B-9175-0743B1761719}"/>
              </a:ext>
            </a:extLst>
          </p:cNvPr>
          <p:cNvPicPr>
            <a:picLocks noChangeAspect="1"/>
          </p:cNvPicPr>
          <p:nvPr/>
        </p:nvPicPr>
        <p:blipFill>
          <a:blip r:embed="rId8">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pic>
        <p:nvPicPr>
          <p:cNvPr id="25" name="图片 24">
            <a:extLst>
              <a:ext uri="{FF2B5EF4-FFF2-40B4-BE49-F238E27FC236}">
                <a16:creationId xmlns:a16="http://schemas.microsoft.com/office/drawing/2014/main" id="{D18B9258-58EE-4925-8B5F-C5B8779A02A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6" name="图片 25">
            <a:extLst>
              <a:ext uri="{FF2B5EF4-FFF2-40B4-BE49-F238E27FC236}">
                <a16:creationId xmlns:a16="http://schemas.microsoft.com/office/drawing/2014/main" id="{85424D26-DCBD-4FA9-AA38-365D5598734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7" name="图片 26">
            <a:extLst>
              <a:ext uri="{FF2B5EF4-FFF2-40B4-BE49-F238E27FC236}">
                <a16:creationId xmlns:a16="http://schemas.microsoft.com/office/drawing/2014/main" id="{CFE6759D-0325-4FF9-9100-C6AB0BAD5C5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28" name="图片 27">
            <a:extLst>
              <a:ext uri="{FF2B5EF4-FFF2-40B4-BE49-F238E27FC236}">
                <a16:creationId xmlns:a16="http://schemas.microsoft.com/office/drawing/2014/main" id="{E5C47C27-E17F-4BFB-A61D-93F5B1BB0D6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
        <p:nvSpPr>
          <p:cNvPr id="29" name="矩形 28">
            <a:extLst>
              <a:ext uri="{FF2B5EF4-FFF2-40B4-BE49-F238E27FC236}">
                <a16:creationId xmlns:a16="http://schemas.microsoft.com/office/drawing/2014/main" id="{6FA6DCE8-17DD-4813-BF4D-8165F8458AEA}"/>
              </a:ext>
            </a:extLst>
          </p:cNvPr>
          <p:cNvSpPr/>
          <p:nvPr/>
        </p:nvSpPr>
        <p:spPr>
          <a:xfrm>
            <a:off x="350752" y="531321"/>
            <a:ext cx="1107996"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日程安排</a:t>
            </a:r>
          </a:p>
        </p:txBody>
      </p:sp>
    </p:spTree>
    <p:extLst>
      <p:ext uri="{BB962C8B-B14F-4D97-AF65-F5344CB8AC3E}">
        <p14:creationId xmlns:p14="http://schemas.microsoft.com/office/powerpoint/2010/main" val="1782833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descr="图片包含 黑色, 服装&#10;&#10;已生成高可信度的说明">
            <a:extLst>
              <a:ext uri="{FF2B5EF4-FFF2-40B4-BE49-F238E27FC236}">
                <a16:creationId xmlns:a16="http://schemas.microsoft.com/office/drawing/2014/main" id="{923112D9-14DF-4841-85B9-205D72159A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94423" y="4423351"/>
            <a:ext cx="1199083" cy="1648739"/>
          </a:xfrm>
          <a:prstGeom prst="rect">
            <a:avLst/>
          </a:prstGeom>
        </p:spPr>
      </p:pic>
      <p:pic>
        <p:nvPicPr>
          <p:cNvPr id="39" name="图片 38">
            <a:extLst>
              <a:ext uri="{FF2B5EF4-FFF2-40B4-BE49-F238E27FC236}">
                <a16:creationId xmlns:a16="http://schemas.microsoft.com/office/drawing/2014/main" id="{964597DC-50FB-43FB-95EA-2862BF6A18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63663" y="4688388"/>
            <a:ext cx="1279701" cy="1465678"/>
          </a:xfrm>
          <a:prstGeom prst="rect">
            <a:avLst/>
          </a:prstGeom>
        </p:spPr>
      </p:pic>
      <p:pic>
        <p:nvPicPr>
          <p:cNvPr id="33" name="图片 32">
            <a:extLst>
              <a:ext uri="{FF2B5EF4-FFF2-40B4-BE49-F238E27FC236}">
                <a16:creationId xmlns:a16="http://schemas.microsoft.com/office/drawing/2014/main" id="{3CC197D3-B610-47F5-8966-99645DF5A8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48891" y="408359"/>
            <a:ext cx="1471986" cy="1460987"/>
          </a:xfrm>
          <a:prstGeom prst="rect">
            <a:avLst/>
          </a:prstGeom>
        </p:spPr>
      </p:pic>
      <p:pic>
        <p:nvPicPr>
          <p:cNvPr id="6" name="图片 5">
            <a:extLst>
              <a:ext uri="{FF2B5EF4-FFF2-40B4-BE49-F238E27FC236}">
                <a16:creationId xmlns:a16="http://schemas.microsoft.com/office/drawing/2014/main" id="{380A90CD-C18B-4A64-9483-646DD9A3EAAA}"/>
              </a:ext>
            </a:extLst>
          </p:cNvPr>
          <p:cNvPicPr>
            <a:picLocks noChangeAspect="1"/>
          </p:cNvPicPr>
          <p:nvPr/>
        </p:nvPicPr>
        <p:blipFill>
          <a:blip r:embed="rId6"/>
          <a:stretch>
            <a:fillRect/>
          </a:stretch>
        </p:blipFill>
        <p:spPr>
          <a:xfrm>
            <a:off x="412303" y="952367"/>
            <a:ext cx="1589878" cy="1566100"/>
          </a:xfrm>
          <a:prstGeom prst="rect">
            <a:avLst/>
          </a:prstGeom>
        </p:spPr>
      </p:pic>
      <p:pic>
        <p:nvPicPr>
          <p:cNvPr id="7" name="图片 6">
            <a:extLst>
              <a:ext uri="{FF2B5EF4-FFF2-40B4-BE49-F238E27FC236}">
                <a16:creationId xmlns:a16="http://schemas.microsoft.com/office/drawing/2014/main" id="{29A09B65-CB56-4914-A946-7F7D0EB53A72}"/>
              </a:ext>
            </a:extLst>
          </p:cNvPr>
          <p:cNvPicPr>
            <a:picLocks noChangeAspect="1"/>
          </p:cNvPicPr>
          <p:nvPr/>
        </p:nvPicPr>
        <p:blipFill>
          <a:blip r:embed="rId7"/>
          <a:stretch>
            <a:fillRect/>
          </a:stretch>
        </p:blipFill>
        <p:spPr>
          <a:xfrm>
            <a:off x="7977353" y="1930548"/>
            <a:ext cx="1549125" cy="1578500"/>
          </a:xfrm>
          <a:prstGeom prst="rect">
            <a:avLst/>
          </a:prstGeom>
        </p:spPr>
      </p:pic>
      <p:pic>
        <p:nvPicPr>
          <p:cNvPr id="8" name="图片 7">
            <a:extLst>
              <a:ext uri="{FF2B5EF4-FFF2-40B4-BE49-F238E27FC236}">
                <a16:creationId xmlns:a16="http://schemas.microsoft.com/office/drawing/2014/main" id="{A1FC9BC9-5B31-4A3B-8FF6-F1F3B5A39419}"/>
              </a:ext>
            </a:extLst>
          </p:cNvPr>
          <p:cNvPicPr>
            <a:picLocks noChangeAspect="1"/>
          </p:cNvPicPr>
          <p:nvPr/>
        </p:nvPicPr>
        <p:blipFill>
          <a:blip r:embed="rId8"/>
          <a:stretch>
            <a:fillRect/>
          </a:stretch>
        </p:blipFill>
        <p:spPr>
          <a:xfrm>
            <a:off x="2070234" y="2307750"/>
            <a:ext cx="1023188" cy="947100"/>
          </a:xfrm>
          <a:prstGeom prst="rect">
            <a:avLst/>
          </a:prstGeom>
        </p:spPr>
      </p:pic>
      <p:pic>
        <p:nvPicPr>
          <p:cNvPr id="9" name="图片 8">
            <a:extLst>
              <a:ext uri="{FF2B5EF4-FFF2-40B4-BE49-F238E27FC236}">
                <a16:creationId xmlns:a16="http://schemas.microsoft.com/office/drawing/2014/main" id="{55168FE0-729C-447B-8CC5-7A90BF037665}"/>
              </a:ext>
            </a:extLst>
          </p:cNvPr>
          <p:cNvPicPr>
            <a:picLocks noChangeAspect="1"/>
          </p:cNvPicPr>
          <p:nvPr/>
        </p:nvPicPr>
        <p:blipFill>
          <a:blip r:embed="rId9"/>
          <a:stretch>
            <a:fillRect/>
          </a:stretch>
        </p:blipFill>
        <p:spPr>
          <a:xfrm>
            <a:off x="10507509" y="2086512"/>
            <a:ext cx="860625" cy="813167"/>
          </a:xfrm>
          <a:prstGeom prst="rect">
            <a:avLst/>
          </a:prstGeom>
        </p:spPr>
      </p:pic>
      <p:pic>
        <p:nvPicPr>
          <p:cNvPr id="10" name="图片 9">
            <a:extLst>
              <a:ext uri="{FF2B5EF4-FFF2-40B4-BE49-F238E27FC236}">
                <a16:creationId xmlns:a16="http://schemas.microsoft.com/office/drawing/2014/main" id="{386C5D5A-3D0A-4793-9B12-9AF21CECEB76}"/>
              </a:ext>
            </a:extLst>
          </p:cNvPr>
          <p:cNvPicPr>
            <a:picLocks noChangeAspect="1"/>
          </p:cNvPicPr>
          <p:nvPr/>
        </p:nvPicPr>
        <p:blipFill>
          <a:blip r:embed="rId10"/>
          <a:stretch>
            <a:fillRect/>
          </a:stretch>
        </p:blipFill>
        <p:spPr>
          <a:xfrm>
            <a:off x="2011909" y="278829"/>
            <a:ext cx="1357875" cy="1186267"/>
          </a:xfrm>
          <a:prstGeom prst="rect">
            <a:avLst/>
          </a:prstGeom>
        </p:spPr>
      </p:pic>
      <p:pic>
        <p:nvPicPr>
          <p:cNvPr id="13" name="图片 12">
            <a:extLst>
              <a:ext uri="{FF2B5EF4-FFF2-40B4-BE49-F238E27FC236}">
                <a16:creationId xmlns:a16="http://schemas.microsoft.com/office/drawing/2014/main" id="{3D5EAD0C-17BE-4B6A-BC8A-E52D18BFDC03}"/>
              </a:ext>
            </a:extLst>
          </p:cNvPr>
          <p:cNvPicPr>
            <a:picLocks noChangeAspect="1"/>
          </p:cNvPicPr>
          <p:nvPr/>
        </p:nvPicPr>
        <p:blipFill>
          <a:blip r:embed="rId11"/>
          <a:stretch>
            <a:fillRect/>
          </a:stretch>
        </p:blipFill>
        <p:spPr>
          <a:xfrm>
            <a:off x="112294" y="5585783"/>
            <a:ext cx="4513500" cy="602700"/>
          </a:xfrm>
          <a:prstGeom prst="rect">
            <a:avLst/>
          </a:prstGeom>
        </p:spPr>
      </p:pic>
      <p:pic>
        <p:nvPicPr>
          <p:cNvPr id="15" name="图片 14">
            <a:extLst>
              <a:ext uri="{FF2B5EF4-FFF2-40B4-BE49-F238E27FC236}">
                <a16:creationId xmlns:a16="http://schemas.microsoft.com/office/drawing/2014/main" id="{DE808C67-BDC3-4FF4-BF70-14C6D0D369C1}"/>
              </a:ext>
            </a:extLst>
          </p:cNvPr>
          <p:cNvPicPr>
            <a:picLocks noChangeAspect="1"/>
          </p:cNvPicPr>
          <p:nvPr/>
        </p:nvPicPr>
        <p:blipFill>
          <a:blip r:embed="rId12"/>
          <a:stretch>
            <a:fillRect/>
          </a:stretch>
        </p:blipFill>
        <p:spPr>
          <a:xfrm>
            <a:off x="4153687" y="5828600"/>
            <a:ext cx="4456125" cy="516600"/>
          </a:xfrm>
          <a:prstGeom prst="rect">
            <a:avLst/>
          </a:prstGeom>
        </p:spPr>
      </p:pic>
      <p:pic>
        <p:nvPicPr>
          <p:cNvPr id="16" name="图片 15">
            <a:extLst>
              <a:ext uri="{FF2B5EF4-FFF2-40B4-BE49-F238E27FC236}">
                <a16:creationId xmlns:a16="http://schemas.microsoft.com/office/drawing/2014/main" id="{95BD1986-089B-43B1-BAA3-EF89F5DDED81}"/>
              </a:ext>
            </a:extLst>
          </p:cNvPr>
          <p:cNvPicPr>
            <a:picLocks noChangeAspect="1"/>
          </p:cNvPicPr>
          <p:nvPr/>
        </p:nvPicPr>
        <p:blipFill>
          <a:blip r:embed="rId11"/>
          <a:stretch>
            <a:fillRect/>
          </a:stretch>
        </p:blipFill>
        <p:spPr>
          <a:xfrm flipH="1">
            <a:off x="8669260" y="5828600"/>
            <a:ext cx="3676499" cy="490933"/>
          </a:xfrm>
          <a:prstGeom prst="rect">
            <a:avLst/>
          </a:prstGeom>
        </p:spPr>
      </p:pic>
      <p:pic>
        <p:nvPicPr>
          <p:cNvPr id="17" name="图片 16">
            <a:extLst>
              <a:ext uri="{FF2B5EF4-FFF2-40B4-BE49-F238E27FC236}">
                <a16:creationId xmlns:a16="http://schemas.microsoft.com/office/drawing/2014/main" id="{C3052FD9-31DD-4709-9C37-EF61C89EDAA4}"/>
              </a:ext>
            </a:extLst>
          </p:cNvPr>
          <p:cNvPicPr>
            <a:picLocks noChangeAspect="1"/>
          </p:cNvPicPr>
          <p:nvPr/>
        </p:nvPicPr>
        <p:blipFill>
          <a:blip r:embed="rId12"/>
          <a:stretch>
            <a:fillRect/>
          </a:stretch>
        </p:blipFill>
        <p:spPr>
          <a:xfrm>
            <a:off x="1461244" y="6330214"/>
            <a:ext cx="3133172" cy="363230"/>
          </a:xfrm>
          <a:prstGeom prst="rect">
            <a:avLst/>
          </a:prstGeom>
        </p:spPr>
      </p:pic>
      <p:pic>
        <p:nvPicPr>
          <p:cNvPr id="18" name="图片 17">
            <a:extLst>
              <a:ext uri="{FF2B5EF4-FFF2-40B4-BE49-F238E27FC236}">
                <a16:creationId xmlns:a16="http://schemas.microsoft.com/office/drawing/2014/main" id="{17DD38D4-880D-466C-A4E2-4F2A9B7D1811}"/>
              </a:ext>
            </a:extLst>
          </p:cNvPr>
          <p:cNvPicPr>
            <a:picLocks noChangeAspect="1"/>
          </p:cNvPicPr>
          <p:nvPr/>
        </p:nvPicPr>
        <p:blipFill>
          <a:blip r:embed="rId12"/>
          <a:stretch>
            <a:fillRect/>
          </a:stretch>
        </p:blipFill>
        <p:spPr>
          <a:xfrm>
            <a:off x="6107883" y="6406402"/>
            <a:ext cx="3133172" cy="363230"/>
          </a:xfrm>
          <a:prstGeom prst="rect">
            <a:avLst/>
          </a:prstGeom>
        </p:spPr>
      </p:pic>
      <p:pic>
        <p:nvPicPr>
          <p:cNvPr id="24" name="图片 23" descr="图片包含 照片&#10;&#10;已生成极高可信度的说明">
            <a:extLst>
              <a:ext uri="{FF2B5EF4-FFF2-40B4-BE49-F238E27FC236}">
                <a16:creationId xmlns:a16="http://schemas.microsoft.com/office/drawing/2014/main" id="{D21B9FCE-FC79-4DAB-8900-466F05DB892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758792" y="3922825"/>
            <a:ext cx="2213985" cy="3046732"/>
          </a:xfrm>
          <a:prstGeom prst="rect">
            <a:avLst/>
          </a:prstGeom>
        </p:spPr>
      </p:pic>
      <p:pic>
        <p:nvPicPr>
          <p:cNvPr id="25" name="图片 24">
            <a:extLst>
              <a:ext uri="{FF2B5EF4-FFF2-40B4-BE49-F238E27FC236}">
                <a16:creationId xmlns:a16="http://schemas.microsoft.com/office/drawing/2014/main" id="{C6479C70-D05A-4363-B46D-68B7F0078CA2}"/>
              </a:ext>
            </a:extLst>
          </p:cNvPr>
          <p:cNvPicPr>
            <a:picLocks noChangeAspect="1"/>
          </p:cNvPicPr>
          <p:nvPr/>
        </p:nvPicPr>
        <p:blipFill>
          <a:blip r:embed="rId14">
            <a:duotone>
              <a:schemeClr val="accent5">
                <a:shade val="45000"/>
                <a:satMod val="135000"/>
              </a:schemeClr>
              <a:prstClr val="white"/>
            </a:duotone>
          </a:blip>
          <a:stretch>
            <a:fillRect/>
          </a:stretch>
        </p:blipFill>
        <p:spPr>
          <a:xfrm>
            <a:off x="3379512" y="1100945"/>
            <a:ext cx="4542247" cy="2988982"/>
          </a:xfrm>
          <a:prstGeom prst="rect">
            <a:avLst/>
          </a:prstGeom>
        </p:spPr>
      </p:pic>
      <p:pic>
        <p:nvPicPr>
          <p:cNvPr id="26" name="图片 25">
            <a:extLst>
              <a:ext uri="{FF2B5EF4-FFF2-40B4-BE49-F238E27FC236}">
                <a16:creationId xmlns:a16="http://schemas.microsoft.com/office/drawing/2014/main" id="{182E20DD-766E-4359-8469-4D27753C52FC}"/>
              </a:ext>
            </a:extLst>
          </p:cNvPr>
          <p:cNvPicPr>
            <a:picLocks noChangeAspect="1"/>
          </p:cNvPicPr>
          <p:nvPr/>
        </p:nvPicPr>
        <p:blipFill>
          <a:blip r:embed="rId7"/>
          <a:stretch>
            <a:fillRect/>
          </a:stretch>
        </p:blipFill>
        <p:spPr>
          <a:xfrm rot="3150709">
            <a:off x="9768122" y="3435320"/>
            <a:ext cx="1924096" cy="1960581"/>
          </a:xfrm>
          <a:prstGeom prst="rect">
            <a:avLst/>
          </a:prstGeom>
        </p:spPr>
      </p:pic>
      <p:pic>
        <p:nvPicPr>
          <p:cNvPr id="27" name="图片 26">
            <a:extLst>
              <a:ext uri="{FF2B5EF4-FFF2-40B4-BE49-F238E27FC236}">
                <a16:creationId xmlns:a16="http://schemas.microsoft.com/office/drawing/2014/main" id="{9537BD73-D44C-45C8-8E9A-9ABA499D83B2}"/>
              </a:ext>
            </a:extLst>
          </p:cNvPr>
          <p:cNvPicPr>
            <a:picLocks noChangeAspect="1"/>
          </p:cNvPicPr>
          <p:nvPr/>
        </p:nvPicPr>
        <p:blipFill>
          <a:blip r:embed="rId8"/>
          <a:stretch>
            <a:fillRect/>
          </a:stretch>
        </p:blipFill>
        <p:spPr>
          <a:xfrm>
            <a:off x="8839390" y="4838066"/>
            <a:ext cx="1023188" cy="947100"/>
          </a:xfrm>
          <a:prstGeom prst="rect">
            <a:avLst/>
          </a:prstGeom>
        </p:spPr>
      </p:pic>
      <p:pic>
        <p:nvPicPr>
          <p:cNvPr id="28" name="图片 27">
            <a:extLst>
              <a:ext uri="{FF2B5EF4-FFF2-40B4-BE49-F238E27FC236}">
                <a16:creationId xmlns:a16="http://schemas.microsoft.com/office/drawing/2014/main" id="{1080554A-C7A4-4927-8117-8DABADADD2CB}"/>
              </a:ext>
            </a:extLst>
          </p:cNvPr>
          <p:cNvPicPr>
            <a:picLocks noChangeAspect="1"/>
          </p:cNvPicPr>
          <p:nvPr/>
        </p:nvPicPr>
        <p:blipFill>
          <a:blip r:embed="rId8"/>
          <a:stretch>
            <a:fillRect/>
          </a:stretch>
        </p:blipFill>
        <p:spPr>
          <a:xfrm>
            <a:off x="3586917" y="3987491"/>
            <a:ext cx="1023188" cy="947100"/>
          </a:xfrm>
          <a:prstGeom prst="rect">
            <a:avLst/>
          </a:prstGeom>
        </p:spPr>
      </p:pic>
      <p:pic>
        <p:nvPicPr>
          <p:cNvPr id="29" name="图片 28">
            <a:extLst>
              <a:ext uri="{FF2B5EF4-FFF2-40B4-BE49-F238E27FC236}">
                <a16:creationId xmlns:a16="http://schemas.microsoft.com/office/drawing/2014/main" id="{6AE2AFD0-AF74-4223-9164-71128C5EC1F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85992" y="4624067"/>
            <a:ext cx="843183" cy="736622"/>
          </a:xfrm>
          <a:prstGeom prst="rect">
            <a:avLst/>
          </a:prstGeom>
        </p:spPr>
      </p:pic>
      <p:pic>
        <p:nvPicPr>
          <p:cNvPr id="30" name="图片 29">
            <a:extLst>
              <a:ext uri="{FF2B5EF4-FFF2-40B4-BE49-F238E27FC236}">
                <a16:creationId xmlns:a16="http://schemas.microsoft.com/office/drawing/2014/main" id="{28538845-FFCC-41A2-8DB3-48EF1CBBE03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939607" y="514945"/>
            <a:ext cx="2120415" cy="1029403"/>
          </a:xfrm>
          <a:prstGeom prst="rect">
            <a:avLst/>
          </a:prstGeom>
        </p:spPr>
      </p:pic>
      <p:sp>
        <p:nvSpPr>
          <p:cNvPr id="34" name="文本框 33">
            <a:extLst>
              <a:ext uri="{FF2B5EF4-FFF2-40B4-BE49-F238E27FC236}">
                <a16:creationId xmlns:a16="http://schemas.microsoft.com/office/drawing/2014/main" id="{BA6E5BF3-8B16-4C39-9E79-97C29FEB52C4}"/>
              </a:ext>
            </a:extLst>
          </p:cNvPr>
          <p:cNvSpPr txBox="1"/>
          <p:nvPr/>
        </p:nvSpPr>
        <p:spPr>
          <a:xfrm rot="21261861">
            <a:off x="4086606" y="1664081"/>
            <a:ext cx="3190297" cy="923330"/>
          </a:xfrm>
          <a:prstGeom prst="rect">
            <a:avLst/>
          </a:prstGeom>
          <a:noFill/>
        </p:spPr>
        <p:txBody>
          <a:bodyPr wrap="none" rtlCol="0">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THANKS</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C6CA6550-5CAB-4D2F-8BF2-0768CEE366EF}"/>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596238" y="335381"/>
            <a:ext cx="797065" cy="933315"/>
          </a:xfrm>
          <a:prstGeom prst="rect">
            <a:avLst/>
          </a:prstGeom>
        </p:spPr>
      </p:pic>
    </p:spTree>
    <p:extLst>
      <p:ext uri="{BB962C8B-B14F-4D97-AF65-F5344CB8AC3E}">
        <p14:creationId xmlns:p14="http://schemas.microsoft.com/office/powerpoint/2010/main" val="278661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黑色, 服装&#10;&#10;已生成高可信度的说明">
            <a:extLst>
              <a:ext uri="{FF2B5EF4-FFF2-40B4-BE49-F238E27FC236}">
                <a16:creationId xmlns:a16="http://schemas.microsoft.com/office/drawing/2014/main" id="{22AC648F-9C8A-4F3F-AC99-2790D8D4EE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42515" y="3246716"/>
            <a:ext cx="1199083" cy="1648739"/>
          </a:xfrm>
          <a:prstGeom prst="rect">
            <a:avLst/>
          </a:prstGeom>
        </p:spPr>
      </p:pic>
      <p:pic>
        <p:nvPicPr>
          <p:cNvPr id="4" name="图片 3">
            <a:extLst>
              <a:ext uri="{FF2B5EF4-FFF2-40B4-BE49-F238E27FC236}">
                <a16:creationId xmlns:a16="http://schemas.microsoft.com/office/drawing/2014/main" id="{AC09D6B0-C3D0-4DC9-8777-029E1D94D1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9345" y="3413704"/>
            <a:ext cx="1279701" cy="1465678"/>
          </a:xfrm>
          <a:prstGeom prst="rect">
            <a:avLst/>
          </a:prstGeom>
        </p:spPr>
      </p:pic>
      <p:pic>
        <p:nvPicPr>
          <p:cNvPr id="5" name="图片 4" descr="图片包含 室内&#10;&#10;已生成高可信度的说明">
            <a:extLst>
              <a:ext uri="{FF2B5EF4-FFF2-40B4-BE49-F238E27FC236}">
                <a16:creationId xmlns:a16="http://schemas.microsoft.com/office/drawing/2014/main" id="{9C29F64D-BA57-4C16-8422-AEA4BAD4274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12462" y="2920771"/>
            <a:ext cx="1528763" cy="1921698"/>
          </a:xfrm>
          <a:prstGeom prst="rect">
            <a:avLst/>
          </a:prstGeom>
        </p:spPr>
      </p:pic>
      <p:pic>
        <p:nvPicPr>
          <p:cNvPr id="6" name="图片 5">
            <a:extLst>
              <a:ext uri="{FF2B5EF4-FFF2-40B4-BE49-F238E27FC236}">
                <a16:creationId xmlns:a16="http://schemas.microsoft.com/office/drawing/2014/main" id="{2DD36150-D1CA-495D-9587-3319A8DD21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241055" y="1983612"/>
            <a:ext cx="1737248" cy="2644871"/>
          </a:xfrm>
          <a:prstGeom prst="rect">
            <a:avLst/>
          </a:prstGeom>
        </p:spPr>
      </p:pic>
      <p:pic>
        <p:nvPicPr>
          <p:cNvPr id="7" name="图片 6">
            <a:extLst>
              <a:ext uri="{FF2B5EF4-FFF2-40B4-BE49-F238E27FC236}">
                <a16:creationId xmlns:a16="http://schemas.microsoft.com/office/drawing/2014/main" id="{C0BE0221-4E8B-4461-BDC2-2A2872A72C65}"/>
              </a:ext>
            </a:extLst>
          </p:cNvPr>
          <p:cNvPicPr>
            <a:picLocks noChangeAspect="1"/>
          </p:cNvPicPr>
          <p:nvPr/>
        </p:nvPicPr>
        <p:blipFill>
          <a:blip r:embed="rId6"/>
          <a:stretch>
            <a:fillRect/>
          </a:stretch>
        </p:blipFill>
        <p:spPr>
          <a:xfrm>
            <a:off x="112294" y="4480883"/>
            <a:ext cx="4513500" cy="602700"/>
          </a:xfrm>
          <a:prstGeom prst="rect">
            <a:avLst/>
          </a:prstGeom>
        </p:spPr>
      </p:pic>
      <p:pic>
        <p:nvPicPr>
          <p:cNvPr id="8" name="图片 7">
            <a:extLst>
              <a:ext uri="{FF2B5EF4-FFF2-40B4-BE49-F238E27FC236}">
                <a16:creationId xmlns:a16="http://schemas.microsoft.com/office/drawing/2014/main" id="{F745AA56-6602-4A3E-952D-04C5DA77A47D}"/>
              </a:ext>
            </a:extLst>
          </p:cNvPr>
          <p:cNvPicPr>
            <a:picLocks noChangeAspect="1"/>
          </p:cNvPicPr>
          <p:nvPr/>
        </p:nvPicPr>
        <p:blipFill>
          <a:blip r:embed="rId7"/>
          <a:stretch>
            <a:fillRect/>
          </a:stretch>
        </p:blipFill>
        <p:spPr>
          <a:xfrm>
            <a:off x="4171670" y="4531109"/>
            <a:ext cx="4456125" cy="516600"/>
          </a:xfrm>
          <a:prstGeom prst="rect">
            <a:avLst/>
          </a:prstGeom>
        </p:spPr>
      </p:pic>
      <p:pic>
        <p:nvPicPr>
          <p:cNvPr id="9" name="图片 8">
            <a:extLst>
              <a:ext uri="{FF2B5EF4-FFF2-40B4-BE49-F238E27FC236}">
                <a16:creationId xmlns:a16="http://schemas.microsoft.com/office/drawing/2014/main" id="{C89368D6-F5F3-4BB8-B52A-DE75756079FF}"/>
              </a:ext>
            </a:extLst>
          </p:cNvPr>
          <p:cNvPicPr>
            <a:picLocks noChangeAspect="1"/>
          </p:cNvPicPr>
          <p:nvPr/>
        </p:nvPicPr>
        <p:blipFill>
          <a:blip r:embed="rId6"/>
          <a:stretch>
            <a:fillRect/>
          </a:stretch>
        </p:blipFill>
        <p:spPr>
          <a:xfrm flipH="1">
            <a:off x="8627795" y="4550934"/>
            <a:ext cx="3676499" cy="490933"/>
          </a:xfrm>
          <a:prstGeom prst="rect">
            <a:avLst/>
          </a:prstGeom>
        </p:spPr>
      </p:pic>
      <p:pic>
        <p:nvPicPr>
          <p:cNvPr id="10" name="图片 9">
            <a:extLst>
              <a:ext uri="{FF2B5EF4-FFF2-40B4-BE49-F238E27FC236}">
                <a16:creationId xmlns:a16="http://schemas.microsoft.com/office/drawing/2014/main" id="{30B3DFAD-6944-402A-BB1D-4C89E2E1D833}"/>
              </a:ext>
            </a:extLst>
          </p:cNvPr>
          <p:cNvPicPr>
            <a:picLocks noChangeAspect="1"/>
          </p:cNvPicPr>
          <p:nvPr/>
        </p:nvPicPr>
        <p:blipFill>
          <a:blip r:embed="rId7"/>
          <a:stretch>
            <a:fillRect/>
          </a:stretch>
        </p:blipFill>
        <p:spPr>
          <a:xfrm>
            <a:off x="1461244" y="5225314"/>
            <a:ext cx="3133172" cy="363230"/>
          </a:xfrm>
          <a:prstGeom prst="rect">
            <a:avLst/>
          </a:prstGeom>
        </p:spPr>
      </p:pic>
      <p:pic>
        <p:nvPicPr>
          <p:cNvPr id="11" name="图片 10">
            <a:extLst>
              <a:ext uri="{FF2B5EF4-FFF2-40B4-BE49-F238E27FC236}">
                <a16:creationId xmlns:a16="http://schemas.microsoft.com/office/drawing/2014/main" id="{19077087-2527-4027-91FF-74841C014F6B}"/>
              </a:ext>
            </a:extLst>
          </p:cNvPr>
          <p:cNvPicPr>
            <a:picLocks noChangeAspect="1"/>
          </p:cNvPicPr>
          <p:nvPr/>
        </p:nvPicPr>
        <p:blipFill>
          <a:blip r:embed="rId7"/>
          <a:stretch>
            <a:fillRect/>
          </a:stretch>
        </p:blipFill>
        <p:spPr>
          <a:xfrm>
            <a:off x="6107883" y="5301502"/>
            <a:ext cx="3133172" cy="363230"/>
          </a:xfrm>
          <a:prstGeom prst="rect">
            <a:avLst/>
          </a:prstGeom>
        </p:spPr>
      </p:pic>
      <p:sp>
        <p:nvSpPr>
          <p:cNvPr id="17" name="矩形 16">
            <a:extLst>
              <a:ext uri="{FF2B5EF4-FFF2-40B4-BE49-F238E27FC236}">
                <a16:creationId xmlns:a16="http://schemas.microsoft.com/office/drawing/2014/main" id="{C292CB97-55D4-4FA5-B741-CFB33F80A939}"/>
              </a:ext>
            </a:extLst>
          </p:cNvPr>
          <p:cNvSpPr/>
          <p:nvPr/>
        </p:nvSpPr>
        <p:spPr>
          <a:xfrm>
            <a:off x="6358148" y="2140355"/>
            <a:ext cx="1620957" cy="954107"/>
          </a:xfrm>
          <a:prstGeom prst="rect">
            <a:avLst/>
          </a:prstGeom>
        </p:spPr>
        <p:txBody>
          <a:bodyPr wrap="none">
            <a:spAutoFit/>
          </a:bodyPr>
          <a:lstStyle/>
          <a:p>
            <a:pPr algn="ctr"/>
            <a:r>
              <a:rPr lang="zh-CN" altLang="en-US" sz="2800" dirty="0">
                <a:solidFill>
                  <a:schemeClr val="bg1"/>
                </a:solidFill>
                <a:latin typeface="方正喵呜体" panose="02010600010101010101" pitchFamily="2" charset="-122"/>
                <a:ea typeface="方正喵呜体" panose="02010600010101010101" pitchFamily="2" charset="-122"/>
              </a:rPr>
              <a:t>创新点</a:t>
            </a:r>
            <a:endParaRPr lang="en-US" altLang="zh-CN" sz="2800" dirty="0">
              <a:solidFill>
                <a:schemeClr val="bg1"/>
              </a:solidFill>
              <a:latin typeface="方正喵呜体" panose="02010600010101010101" pitchFamily="2" charset="-122"/>
              <a:ea typeface="方正喵呜体" panose="02010600010101010101" pitchFamily="2" charset="-122"/>
            </a:endParaRPr>
          </a:p>
          <a:p>
            <a:pPr algn="ctr"/>
            <a:r>
              <a:rPr lang="zh-CN" altLang="en-US" sz="2800" dirty="0">
                <a:solidFill>
                  <a:schemeClr val="bg1"/>
                </a:solidFill>
                <a:latin typeface="方正喵呜体" panose="02010600010101010101" pitchFamily="2" charset="-122"/>
                <a:ea typeface="方正喵呜体" panose="02010600010101010101" pitchFamily="2" charset="-122"/>
              </a:rPr>
              <a:t>目标成果</a:t>
            </a:r>
            <a:endParaRPr lang="en-US" altLang="zh-CN" sz="2800" dirty="0">
              <a:solidFill>
                <a:schemeClr val="bg1"/>
              </a:solidFill>
              <a:latin typeface="方正喵呜体" panose="02010600010101010101" pitchFamily="2" charset="-122"/>
              <a:ea typeface="方正喵呜体" panose="02010600010101010101" pitchFamily="2" charset="-122"/>
            </a:endParaRPr>
          </a:p>
        </p:txBody>
      </p:sp>
      <p:sp>
        <p:nvSpPr>
          <p:cNvPr id="18" name="文本框 17">
            <a:extLst>
              <a:ext uri="{FF2B5EF4-FFF2-40B4-BE49-F238E27FC236}">
                <a16:creationId xmlns:a16="http://schemas.microsoft.com/office/drawing/2014/main" id="{D48D0881-A31D-487A-9C29-A865F8198936}"/>
              </a:ext>
            </a:extLst>
          </p:cNvPr>
          <p:cNvSpPr txBox="1"/>
          <p:nvPr/>
        </p:nvSpPr>
        <p:spPr>
          <a:xfrm rot="1170461">
            <a:off x="4163974" y="1135848"/>
            <a:ext cx="3366596" cy="1200329"/>
          </a:xfrm>
          <a:prstGeom prst="rect">
            <a:avLst/>
          </a:prstGeom>
          <a:noFill/>
        </p:spPr>
        <p:txBody>
          <a:bodyPr wrap="square" rtlCol="0">
            <a:spAutoFit/>
          </a:bodyPr>
          <a:lstStyle/>
          <a:p>
            <a:r>
              <a:rPr lang="en-US" altLang="zh-CN" sz="7200" dirty="0">
                <a:solidFill>
                  <a:srgbClr val="50A0BA"/>
                </a:solidFill>
                <a:latin typeface="Hobo Std" panose="020B0803040709020204" pitchFamily="34" charset="0"/>
              </a:rPr>
              <a:t>Q &amp; A</a:t>
            </a:r>
            <a:endParaRPr lang="zh-CN" altLang="en-US" sz="7200" dirty="0">
              <a:solidFill>
                <a:srgbClr val="50A0BA"/>
              </a:solidFill>
              <a:latin typeface="Hobo Std" panose="020B0803040709020204" pitchFamily="34" charset="0"/>
            </a:endParaRPr>
          </a:p>
        </p:txBody>
      </p:sp>
    </p:spTree>
    <p:extLst>
      <p:ext uri="{BB962C8B-B14F-4D97-AF65-F5344CB8AC3E}">
        <p14:creationId xmlns:p14="http://schemas.microsoft.com/office/powerpoint/2010/main" val="2115008609"/>
      </p:ext>
    </p:extLst>
  </p:cSld>
  <p:clrMapOvr>
    <a:masterClrMapping/>
  </p:clrMapOvr>
  <p:transition spd="med" advClick="0" advTm="0">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6CD1082A-A697-4A9B-ACDF-80C2AD9E08E6}"/>
              </a:ext>
            </a:extLst>
          </p:cNvPr>
          <p:cNvGrpSpPr/>
          <p:nvPr/>
        </p:nvGrpSpPr>
        <p:grpSpPr>
          <a:xfrm>
            <a:off x="-31378" y="3072189"/>
            <a:ext cx="12223378" cy="641670"/>
            <a:chOff x="-31378" y="3072189"/>
            <a:chExt cx="12223378" cy="641670"/>
          </a:xfrm>
        </p:grpSpPr>
        <p:pic>
          <p:nvPicPr>
            <p:cNvPr id="5" name="图片 4">
              <a:extLst>
                <a:ext uri="{FF2B5EF4-FFF2-40B4-BE49-F238E27FC236}">
                  <a16:creationId xmlns:a16="http://schemas.microsoft.com/office/drawing/2014/main" id="{54E6147E-6288-41AD-B754-4A154B70875C}"/>
                </a:ext>
              </a:extLst>
            </p:cNvPr>
            <p:cNvPicPr>
              <a:picLocks noChangeAspect="1"/>
            </p:cNvPicPr>
            <p:nvPr/>
          </p:nvPicPr>
          <p:blipFill>
            <a:blip r:embed="rId3"/>
            <a:stretch>
              <a:fillRect/>
            </a:stretch>
          </p:blipFill>
          <p:spPr>
            <a:xfrm>
              <a:off x="-31378" y="3072189"/>
              <a:ext cx="4513500" cy="602700"/>
            </a:xfrm>
            <a:prstGeom prst="rect">
              <a:avLst/>
            </a:prstGeom>
          </p:spPr>
        </p:pic>
        <p:pic>
          <p:nvPicPr>
            <p:cNvPr id="6" name="图片 5">
              <a:extLst>
                <a:ext uri="{FF2B5EF4-FFF2-40B4-BE49-F238E27FC236}">
                  <a16:creationId xmlns:a16="http://schemas.microsoft.com/office/drawing/2014/main" id="{B867E8CA-D090-48DF-AF95-5307C47666AD}"/>
                </a:ext>
              </a:extLst>
            </p:cNvPr>
            <p:cNvPicPr>
              <a:picLocks noChangeAspect="1"/>
            </p:cNvPicPr>
            <p:nvPr/>
          </p:nvPicPr>
          <p:blipFill>
            <a:blip r:embed="rId4"/>
            <a:stretch>
              <a:fillRect/>
            </a:stretch>
          </p:blipFill>
          <p:spPr>
            <a:xfrm>
              <a:off x="4059376" y="3197259"/>
              <a:ext cx="4456125" cy="516600"/>
            </a:xfrm>
            <a:prstGeom prst="rect">
              <a:avLst/>
            </a:prstGeom>
          </p:spPr>
        </p:pic>
        <p:pic>
          <p:nvPicPr>
            <p:cNvPr id="7" name="图片 6">
              <a:extLst>
                <a:ext uri="{FF2B5EF4-FFF2-40B4-BE49-F238E27FC236}">
                  <a16:creationId xmlns:a16="http://schemas.microsoft.com/office/drawing/2014/main" id="{32AE94B9-27C9-4BB7-A117-07D09225EE30}"/>
                </a:ext>
              </a:extLst>
            </p:cNvPr>
            <p:cNvPicPr>
              <a:picLocks noChangeAspect="1"/>
            </p:cNvPicPr>
            <p:nvPr/>
          </p:nvPicPr>
          <p:blipFill>
            <a:blip r:embed="rId3"/>
            <a:stretch>
              <a:fillRect/>
            </a:stretch>
          </p:blipFill>
          <p:spPr>
            <a:xfrm flipH="1">
              <a:off x="8515501" y="3217084"/>
              <a:ext cx="3676499" cy="490933"/>
            </a:xfrm>
            <a:prstGeom prst="rect">
              <a:avLst/>
            </a:prstGeom>
          </p:spPr>
        </p:pic>
      </p:grpSp>
      <p:pic>
        <p:nvPicPr>
          <p:cNvPr id="14" name="图片 13" descr="图片包含 动物, 无脊椎动物&#10;&#10;已生成高可信度的说明">
            <a:extLst>
              <a:ext uri="{FF2B5EF4-FFF2-40B4-BE49-F238E27FC236}">
                <a16:creationId xmlns:a16="http://schemas.microsoft.com/office/drawing/2014/main" id="{46E61F18-3634-4E18-BCDC-2BE88FCBECA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6477" y="2618590"/>
            <a:ext cx="916894" cy="754949"/>
          </a:xfrm>
          <a:prstGeom prst="rect">
            <a:avLst/>
          </a:prstGeom>
        </p:spPr>
      </p:pic>
      <p:pic>
        <p:nvPicPr>
          <p:cNvPr id="15" name="图片 14" descr="图片包含 动物, 无脊椎动物&#10;&#10;已生成高可信度的说明">
            <a:extLst>
              <a:ext uri="{FF2B5EF4-FFF2-40B4-BE49-F238E27FC236}">
                <a16:creationId xmlns:a16="http://schemas.microsoft.com/office/drawing/2014/main" id="{16BCD992-7744-4C31-B2E4-EC7760F26B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10974608" y="2707601"/>
            <a:ext cx="916894" cy="754949"/>
          </a:xfrm>
          <a:prstGeom prst="rect">
            <a:avLst/>
          </a:prstGeom>
        </p:spPr>
      </p:pic>
      <p:grpSp>
        <p:nvGrpSpPr>
          <p:cNvPr id="32" name="组合 31">
            <a:extLst>
              <a:ext uri="{FF2B5EF4-FFF2-40B4-BE49-F238E27FC236}">
                <a16:creationId xmlns:a16="http://schemas.microsoft.com/office/drawing/2014/main" id="{80AEF2F5-8337-4BFB-A1C4-18920317CD51}"/>
              </a:ext>
            </a:extLst>
          </p:cNvPr>
          <p:cNvGrpSpPr/>
          <p:nvPr/>
        </p:nvGrpSpPr>
        <p:grpSpPr>
          <a:xfrm>
            <a:off x="2518745" y="2054898"/>
            <a:ext cx="1096051" cy="957533"/>
            <a:chOff x="2518745" y="2054898"/>
            <a:chExt cx="1096051" cy="957533"/>
          </a:xfrm>
        </p:grpSpPr>
        <p:pic>
          <p:nvPicPr>
            <p:cNvPr id="3" name="图片 2">
              <a:extLst>
                <a:ext uri="{FF2B5EF4-FFF2-40B4-BE49-F238E27FC236}">
                  <a16:creationId xmlns:a16="http://schemas.microsoft.com/office/drawing/2014/main" id="{99D5C34B-94BC-42F3-83E5-FAACE8C0BF8C}"/>
                </a:ext>
              </a:extLst>
            </p:cNvPr>
            <p:cNvPicPr>
              <a:picLocks noChangeAspect="1"/>
            </p:cNvPicPr>
            <p:nvPr/>
          </p:nvPicPr>
          <p:blipFill>
            <a:blip r:embed="rId6"/>
            <a:stretch>
              <a:fillRect/>
            </a:stretch>
          </p:blipFill>
          <p:spPr>
            <a:xfrm>
              <a:off x="2518745" y="2054898"/>
              <a:ext cx="1096051" cy="957533"/>
            </a:xfrm>
            <a:prstGeom prst="rect">
              <a:avLst/>
            </a:prstGeom>
          </p:spPr>
        </p:pic>
        <p:sp>
          <p:nvSpPr>
            <p:cNvPr id="19" name="矩形 18">
              <a:extLst>
                <a:ext uri="{FF2B5EF4-FFF2-40B4-BE49-F238E27FC236}">
                  <a16:creationId xmlns:a16="http://schemas.microsoft.com/office/drawing/2014/main" id="{31E43216-CB46-4297-9F72-BE9EE0FD6DB2}"/>
                </a:ext>
              </a:extLst>
            </p:cNvPr>
            <p:cNvSpPr/>
            <p:nvPr/>
          </p:nvSpPr>
          <p:spPr>
            <a:xfrm>
              <a:off x="2765277" y="2228747"/>
              <a:ext cx="724574" cy="646331"/>
            </a:xfrm>
            <a:prstGeom prst="rect">
              <a:avLst/>
            </a:prstGeom>
          </p:spPr>
          <p:txBody>
            <a:bodyPr wrap="square">
              <a:spAutoFit/>
            </a:bodyPr>
            <a:lstStyle/>
            <a:p>
              <a:r>
                <a:rPr lang="zh-CN" altLang="en-US" dirty="0">
                  <a:solidFill>
                    <a:schemeClr val="bg1"/>
                  </a:solidFill>
                </a:rPr>
                <a:t>你的题目</a:t>
              </a:r>
            </a:p>
          </p:txBody>
        </p:sp>
      </p:grpSp>
      <p:grpSp>
        <p:nvGrpSpPr>
          <p:cNvPr id="33" name="组合 32">
            <a:extLst>
              <a:ext uri="{FF2B5EF4-FFF2-40B4-BE49-F238E27FC236}">
                <a16:creationId xmlns:a16="http://schemas.microsoft.com/office/drawing/2014/main" id="{F08F99B3-F427-46AC-B92E-8DA805F76CA4}"/>
              </a:ext>
            </a:extLst>
          </p:cNvPr>
          <p:cNvGrpSpPr/>
          <p:nvPr/>
        </p:nvGrpSpPr>
        <p:grpSpPr>
          <a:xfrm>
            <a:off x="5705537" y="2068783"/>
            <a:ext cx="1096051" cy="957533"/>
            <a:chOff x="5705537" y="2068783"/>
            <a:chExt cx="1096051" cy="957533"/>
          </a:xfrm>
        </p:grpSpPr>
        <p:pic>
          <p:nvPicPr>
            <p:cNvPr id="10" name="图片 9">
              <a:extLst>
                <a:ext uri="{FF2B5EF4-FFF2-40B4-BE49-F238E27FC236}">
                  <a16:creationId xmlns:a16="http://schemas.microsoft.com/office/drawing/2014/main" id="{D339726A-48EE-4227-AF06-521071D2BE8B}"/>
                </a:ext>
              </a:extLst>
            </p:cNvPr>
            <p:cNvPicPr>
              <a:picLocks noChangeAspect="1"/>
            </p:cNvPicPr>
            <p:nvPr/>
          </p:nvPicPr>
          <p:blipFill>
            <a:blip r:embed="rId6"/>
            <a:stretch>
              <a:fillRect/>
            </a:stretch>
          </p:blipFill>
          <p:spPr>
            <a:xfrm>
              <a:off x="5705537" y="2068783"/>
              <a:ext cx="1096051" cy="957533"/>
            </a:xfrm>
            <a:prstGeom prst="rect">
              <a:avLst/>
            </a:prstGeom>
          </p:spPr>
        </p:pic>
        <p:sp>
          <p:nvSpPr>
            <p:cNvPr id="20" name="矩形 19">
              <a:extLst>
                <a:ext uri="{FF2B5EF4-FFF2-40B4-BE49-F238E27FC236}">
                  <a16:creationId xmlns:a16="http://schemas.microsoft.com/office/drawing/2014/main" id="{C33BB55A-0897-428A-A2C6-C0E5F09DE4A4}"/>
                </a:ext>
              </a:extLst>
            </p:cNvPr>
            <p:cNvSpPr/>
            <p:nvPr/>
          </p:nvSpPr>
          <p:spPr>
            <a:xfrm>
              <a:off x="5948958" y="2210498"/>
              <a:ext cx="724574" cy="646331"/>
            </a:xfrm>
            <a:prstGeom prst="rect">
              <a:avLst/>
            </a:prstGeom>
          </p:spPr>
          <p:txBody>
            <a:bodyPr wrap="square">
              <a:spAutoFit/>
            </a:bodyPr>
            <a:lstStyle/>
            <a:p>
              <a:r>
                <a:rPr lang="zh-CN" altLang="en-US" dirty="0">
                  <a:solidFill>
                    <a:schemeClr val="bg1"/>
                  </a:solidFill>
                </a:rPr>
                <a:t>你的题目</a:t>
              </a:r>
            </a:p>
          </p:txBody>
        </p:sp>
      </p:grpSp>
      <p:grpSp>
        <p:nvGrpSpPr>
          <p:cNvPr id="34" name="组合 33">
            <a:extLst>
              <a:ext uri="{FF2B5EF4-FFF2-40B4-BE49-F238E27FC236}">
                <a16:creationId xmlns:a16="http://schemas.microsoft.com/office/drawing/2014/main" id="{2AF7A91F-BB43-4C41-B453-EDE9CAF1CA83}"/>
              </a:ext>
            </a:extLst>
          </p:cNvPr>
          <p:cNvGrpSpPr/>
          <p:nvPr/>
        </p:nvGrpSpPr>
        <p:grpSpPr>
          <a:xfrm>
            <a:off x="8831656" y="2085156"/>
            <a:ext cx="1096051" cy="957533"/>
            <a:chOff x="8831656" y="2085156"/>
            <a:chExt cx="1096051" cy="957533"/>
          </a:xfrm>
        </p:grpSpPr>
        <p:pic>
          <p:nvPicPr>
            <p:cNvPr id="12" name="图片 11">
              <a:extLst>
                <a:ext uri="{FF2B5EF4-FFF2-40B4-BE49-F238E27FC236}">
                  <a16:creationId xmlns:a16="http://schemas.microsoft.com/office/drawing/2014/main" id="{BB28EAA6-3218-4078-9F45-7436091D80C1}"/>
                </a:ext>
              </a:extLst>
            </p:cNvPr>
            <p:cNvPicPr>
              <a:picLocks noChangeAspect="1"/>
            </p:cNvPicPr>
            <p:nvPr/>
          </p:nvPicPr>
          <p:blipFill>
            <a:blip r:embed="rId6"/>
            <a:stretch>
              <a:fillRect/>
            </a:stretch>
          </p:blipFill>
          <p:spPr>
            <a:xfrm>
              <a:off x="8831656" y="2085156"/>
              <a:ext cx="1096051" cy="957533"/>
            </a:xfrm>
            <a:prstGeom prst="rect">
              <a:avLst/>
            </a:prstGeom>
          </p:spPr>
        </p:pic>
        <p:sp>
          <p:nvSpPr>
            <p:cNvPr id="21" name="矩形 20">
              <a:extLst>
                <a:ext uri="{FF2B5EF4-FFF2-40B4-BE49-F238E27FC236}">
                  <a16:creationId xmlns:a16="http://schemas.microsoft.com/office/drawing/2014/main" id="{45B41E70-805D-4248-8CA6-2DE836A7E32C}"/>
                </a:ext>
              </a:extLst>
            </p:cNvPr>
            <p:cNvSpPr/>
            <p:nvPr/>
          </p:nvSpPr>
          <p:spPr>
            <a:xfrm>
              <a:off x="9071965" y="2254048"/>
              <a:ext cx="724574" cy="646331"/>
            </a:xfrm>
            <a:prstGeom prst="rect">
              <a:avLst/>
            </a:prstGeom>
          </p:spPr>
          <p:txBody>
            <a:bodyPr wrap="square">
              <a:spAutoFit/>
            </a:bodyPr>
            <a:lstStyle/>
            <a:p>
              <a:r>
                <a:rPr lang="zh-CN" altLang="en-US" dirty="0">
                  <a:solidFill>
                    <a:schemeClr val="bg1"/>
                  </a:solidFill>
                </a:rPr>
                <a:t>你的题目</a:t>
              </a:r>
            </a:p>
          </p:txBody>
        </p:sp>
      </p:grpSp>
      <p:grpSp>
        <p:nvGrpSpPr>
          <p:cNvPr id="37" name="组合 36">
            <a:extLst>
              <a:ext uri="{FF2B5EF4-FFF2-40B4-BE49-F238E27FC236}">
                <a16:creationId xmlns:a16="http://schemas.microsoft.com/office/drawing/2014/main" id="{BCF7ECBC-CEA7-40C8-92F8-DE52CAE5F754}"/>
              </a:ext>
            </a:extLst>
          </p:cNvPr>
          <p:cNvGrpSpPr/>
          <p:nvPr/>
        </p:nvGrpSpPr>
        <p:grpSpPr>
          <a:xfrm>
            <a:off x="7387597" y="4180249"/>
            <a:ext cx="1127904" cy="1149292"/>
            <a:chOff x="7387597" y="4180249"/>
            <a:chExt cx="1127904" cy="1149292"/>
          </a:xfrm>
        </p:grpSpPr>
        <p:pic>
          <p:nvPicPr>
            <p:cNvPr id="18" name="图片 17">
              <a:extLst>
                <a:ext uri="{FF2B5EF4-FFF2-40B4-BE49-F238E27FC236}">
                  <a16:creationId xmlns:a16="http://schemas.microsoft.com/office/drawing/2014/main" id="{EA417773-2745-46DC-B805-785196F07DC3}"/>
                </a:ext>
              </a:extLst>
            </p:cNvPr>
            <p:cNvPicPr>
              <a:picLocks noChangeAspect="1"/>
            </p:cNvPicPr>
            <p:nvPr/>
          </p:nvPicPr>
          <p:blipFill>
            <a:blip r:embed="rId7"/>
            <a:stretch>
              <a:fillRect/>
            </a:stretch>
          </p:blipFill>
          <p:spPr>
            <a:xfrm>
              <a:off x="7387597" y="4180249"/>
              <a:ext cx="1127904" cy="1149292"/>
            </a:xfrm>
            <a:prstGeom prst="rect">
              <a:avLst/>
            </a:prstGeom>
          </p:spPr>
        </p:pic>
        <p:sp>
          <p:nvSpPr>
            <p:cNvPr id="22" name="矩形 21">
              <a:extLst>
                <a:ext uri="{FF2B5EF4-FFF2-40B4-BE49-F238E27FC236}">
                  <a16:creationId xmlns:a16="http://schemas.microsoft.com/office/drawing/2014/main" id="{9850E22C-1A56-4A58-8CE8-B89C7BC10F8C}"/>
                </a:ext>
              </a:extLst>
            </p:cNvPr>
            <p:cNvSpPr/>
            <p:nvPr/>
          </p:nvSpPr>
          <p:spPr>
            <a:xfrm>
              <a:off x="7663675" y="4431729"/>
              <a:ext cx="724574" cy="646331"/>
            </a:xfrm>
            <a:prstGeom prst="rect">
              <a:avLst/>
            </a:prstGeom>
          </p:spPr>
          <p:txBody>
            <a:bodyPr wrap="square">
              <a:spAutoFit/>
            </a:bodyPr>
            <a:lstStyle/>
            <a:p>
              <a:r>
                <a:rPr lang="zh-CN" altLang="en-US" dirty="0">
                  <a:solidFill>
                    <a:schemeClr val="bg1"/>
                  </a:solidFill>
                </a:rPr>
                <a:t>你的题目</a:t>
              </a:r>
            </a:p>
          </p:txBody>
        </p:sp>
      </p:grpSp>
      <p:grpSp>
        <p:nvGrpSpPr>
          <p:cNvPr id="36" name="组合 35">
            <a:extLst>
              <a:ext uri="{FF2B5EF4-FFF2-40B4-BE49-F238E27FC236}">
                <a16:creationId xmlns:a16="http://schemas.microsoft.com/office/drawing/2014/main" id="{A38920AA-E2A3-42A5-8860-003A9CBEEE46}"/>
              </a:ext>
            </a:extLst>
          </p:cNvPr>
          <p:cNvGrpSpPr/>
          <p:nvPr/>
        </p:nvGrpSpPr>
        <p:grpSpPr>
          <a:xfrm>
            <a:off x="4314268" y="4180249"/>
            <a:ext cx="1127904" cy="1149292"/>
            <a:chOff x="4314268" y="4180249"/>
            <a:chExt cx="1127904" cy="1149292"/>
          </a:xfrm>
        </p:grpSpPr>
        <p:pic>
          <p:nvPicPr>
            <p:cNvPr id="17" name="图片 16">
              <a:extLst>
                <a:ext uri="{FF2B5EF4-FFF2-40B4-BE49-F238E27FC236}">
                  <a16:creationId xmlns:a16="http://schemas.microsoft.com/office/drawing/2014/main" id="{C8AE4851-6502-4D93-BC9C-77FDAA337479}"/>
                </a:ext>
              </a:extLst>
            </p:cNvPr>
            <p:cNvPicPr>
              <a:picLocks noChangeAspect="1"/>
            </p:cNvPicPr>
            <p:nvPr/>
          </p:nvPicPr>
          <p:blipFill>
            <a:blip r:embed="rId7"/>
            <a:stretch>
              <a:fillRect/>
            </a:stretch>
          </p:blipFill>
          <p:spPr>
            <a:xfrm>
              <a:off x="4314268" y="4180249"/>
              <a:ext cx="1127904" cy="1149292"/>
            </a:xfrm>
            <a:prstGeom prst="rect">
              <a:avLst/>
            </a:prstGeom>
          </p:spPr>
        </p:pic>
        <p:sp>
          <p:nvSpPr>
            <p:cNvPr id="23" name="矩形 22">
              <a:extLst>
                <a:ext uri="{FF2B5EF4-FFF2-40B4-BE49-F238E27FC236}">
                  <a16:creationId xmlns:a16="http://schemas.microsoft.com/office/drawing/2014/main" id="{144FA090-40AA-47C0-ABBA-82B72098B265}"/>
                </a:ext>
              </a:extLst>
            </p:cNvPr>
            <p:cNvSpPr/>
            <p:nvPr/>
          </p:nvSpPr>
          <p:spPr>
            <a:xfrm>
              <a:off x="4535563" y="4371608"/>
              <a:ext cx="724574" cy="646331"/>
            </a:xfrm>
            <a:prstGeom prst="rect">
              <a:avLst/>
            </a:prstGeom>
          </p:spPr>
          <p:txBody>
            <a:bodyPr wrap="square">
              <a:spAutoFit/>
            </a:bodyPr>
            <a:lstStyle/>
            <a:p>
              <a:r>
                <a:rPr lang="zh-CN" altLang="en-US" dirty="0">
                  <a:solidFill>
                    <a:schemeClr val="bg1"/>
                  </a:solidFill>
                </a:rPr>
                <a:t>你的题目</a:t>
              </a:r>
            </a:p>
          </p:txBody>
        </p:sp>
      </p:grpSp>
      <p:grpSp>
        <p:nvGrpSpPr>
          <p:cNvPr id="35" name="组合 34">
            <a:extLst>
              <a:ext uri="{FF2B5EF4-FFF2-40B4-BE49-F238E27FC236}">
                <a16:creationId xmlns:a16="http://schemas.microsoft.com/office/drawing/2014/main" id="{4C74D526-D83C-40D8-A475-6789C0EAF1B8}"/>
              </a:ext>
            </a:extLst>
          </p:cNvPr>
          <p:cNvGrpSpPr/>
          <p:nvPr/>
        </p:nvGrpSpPr>
        <p:grpSpPr>
          <a:xfrm>
            <a:off x="1213371" y="4180249"/>
            <a:ext cx="1127904" cy="1149292"/>
            <a:chOff x="1213371" y="4180249"/>
            <a:chExt cx="1127904" cy="1149292"/>
          </a:xfrm>
        </p:grpSpPr>
        <p:pic>
          <p:nvPicPr>
            <p:cNvPr id="16" name="图片 15">
              <a:extLst>
                <a:ext uri="{FF2B5EF4-FFF2-40B4-BE49-F238E27FC236}">
                  <a16:creationId xmlns:a16="http://schemas.microsoft.com/office/drawing/2014/main" id="{87D1D2F7-3CBF-46FC-8150-3EDFAC1835EB}"/>
                </a:ext>
              </a:extLst>
            </p:cNvPr>
            <p:cNvPicPr>
              <a:picLocks noChangeAspect="1"/>
            </p:cNvPicPr>
            <p:nvPr/>
          </p:nvPicPr>
          <p:blipFill>
            <a:blip r:embed="rId7"/>
            <a:stretch>
              <a:fillRect/>
            </a:stretch>
          </p:blipFill>
          <p:spPr>
            <a:xfrm>
              <a:off x="1213371" y="4180249"/>
              <a:ext cx="1127904" cy="1149292"/>
            </a:xfrm>
            <a:prstGeom prst="rect">
              <a:avLst/>
            </a:prstGeom>
          </p:spPr>
        </p:pic>
        <p:sp>
          <p:nvSpPr>
            <p:cNvPr id="24" name="矩形 23">
              <a:extLst>
                <a:ext uri="{FF2B5EF4-FFF2-40B4-BE49-F238E27FC236}">
                  <a16:creationId xmlns:a16="http://schemas.microsoft.com/office/drawing/2014/main" id="{046495C0-BB63-4B8A-8AD5-5FADBE303B3E}"/>
                </a:ext>
              </a:extLst>
            </p:cNvPr>
            <p:cNvSpPr/>
            <p:nvPr/>
          </p:nvSpPr>
          <p:spPr>
            <a:xfrm>
              <a:off x="1473230" y="4431728"/>
              <a:ext cx="724574" cy="646331"/>
            </a:xfrm>
            <a:prstGeom prst="rect">
              <a:avLst/>
            </a:prstGeom>
          </p:spPr>
          <p:txBody>
            <a:bodyPr wrap="square">
              <a:spAutoFit/>
            </a:bodyPr>
            <a:lstStyle/>
            <a:p>
              <a:r>
                <a:rPr lang="zh-CN" altLang="en-US" dirty="0">
                  <a:solidFill>
                    <a:schemeClr val="bg1"/>
                  </a:solidFill>
                </a:rPr>
                <a:t>你的题目</a:t>
              </a:r>
            </a:p>
          </p:txBody>
        </p:sp>
      </p:grpSp>
      <p:sp>
        <p:nvSpPr>
          <p:cNvPr id="25" name="文本框 24">
            <a:extLst>
              <a:ext uri="{FF2B5EF4-FFF2-40B4-BE49-F238E27FC236}">
                <a16:creationId xmlns:a16="http://schemas.microsoft.com/office/drawing/2014/main" id="{C42247E3-002E-465C-B725-ADEA9DCF93AF}"/>
              </a:ext>
            </a:extLst>
          </p:cNvPr>
          <p:cNvSpPr txBox="1"/>
          <p:nvPr/>
        </p:nvSpPr>
        <p:spPr>
          <a:xfrm>
            <a:off x="1469676" y="3667741"/>
            <a:ext cx="723275" cy="369332"/>
          </a:xfrm>
          <a:prstGeom prst="rect">
            <a:avLst/>
          </a:prstGeom>
          <a:noFill/>
        </p:spPr>
        <p:txBody>
          <a:bodyPr wrap="none" rtlCol="0">
            <a:spAutoFit/>
          </a:bodyPr>
          <a:lstStyle/>
          <a:p>
            <a:r>
              <a:rPr lang="en-US" altLang="zh-CN" dirty="0">
                <a:solidFill>
                  <a:srgbClr val="50A0BA"/>
                </a:solidFill>
                <a:latin typeface="微软雅黑" panose="020B0503020204020204" pitchFamily="34" charset="-122"/>
                <a:ea typeface="微软雅黑" panose="020B0503020204020204" pitchFamily="34" charset="-122"/>
              </a:rPr>
              <a:t>2013</a:t>
            </a:r>
            <a:endParaRPr lang="zh-CN" altLang="en-US" dirty="0">
              <a:solidFill>
                <a:srgbClr val="50A0BA"/>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9D2AC626-65FB-4269-B7BD-0A8470BBF3D4}"/>
              </a:ext>
            </a:extLst>
          </p:cNvPr>
          <p:cNvSpPr txBox="1"/>
          <p:nvPr/>
        </p:nvSpPr>
        <p:spPr>
          <a:xfrm>
            <a:off x="2917711" y="3651396"/>
            <a:ext cx="723275" cy="369332"/>
          </a:xfrm>
          <a:prstGeom prst="rect">
            <a:avLst/>
          </a:prstGeom>
          <a:noFill/>
        </p:spPr>
        <p:txBody>
          <a:bodyPr wrap="none" rtlCol="0">
            <a:spAutoFit/>
          </a:bodyPr>
          <a:lstStyle/>
          <a:p>
            <a:r>
              <a:rPr lang="en-US" altLang="zh-CN" dirty="0">
                <a:solidFill>
                  <a:srgbClr val="50A0BA"/>
                </a:solidFill>
                <a:latin typeface="微软雅黑" panose="020B0503020204020204" pitchFamily="34" charset="-122"/>
                <a:ea typeface="微软雅黑" panose="020B0503020204020204" pitchFamily="34" charset="-122"/>
              </a:rPr>
              <a:t>2014</a:t>
            </a:r>
            <a:endParaRPr lang="zh-CN" altLang="en-US" dirty="0">
              <a:solidFill>
                <a:srgbClr val="50A0BA"/>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F83733EC-2FBB-4D45-B9FB-AD55F3FE7E9C}"/>
              </a:ext>
            </a:extLst>
          </p:cNvPr>
          <p:cNvSpPr txBox="1"/>
          <p:nvPr/>
        </p:nvSpPr>
        <p:spPr>
          <a:xfrm>
            <a:off x="4561920" y="3667741"/>
            <a:ext cx="723275" cy="369332"/>
          </a:xfrm>
          <a:prstGeom prst="rect">
            <a:avLst/>
          </a:prstGeom>
          <a:noFill/>
        </p:spPr>
        <p:txBody>
          <a:bodyPr wrap="none" rtlCol="0">
            <a:spAutoFit/>
          </a:bodyPr>
          <a:lstStyle/>
          <a:p>
            <a:r>
              <a:rPr lang="en-US" altLang="zh-CN" dirty="0">
                <a:solidFill>
                  <a:srgbClr val="50A0BA"/>
                </a:solidFill>
                <a:latin typeface="微软雅黑" panose="020B0503020204020204" pitchFamily="34" charset="-122"/>
                <a:ea typeface="微软雅黑" panose="020B0503020204020204" pitchFamily="34" charset="-122"/>
              </a:rPr>
              <a:t>2015</a:t>
            </a:r>
            <a:endParaRPr lang="zh-CN" altLang="en-US" dirty="0">
              <a:solidFill>
                <a:srgbClr val="50A0BA"/>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BDC440B9-9EC5-4F96-B57F-A057E5C8D7D2}"/>
              </a:ext>
            </a:extLst>
          </p:cNvPr>
          <p:cNvSpPr txBox="1"/>
          <p:nvPr/>
        </p:nvSpPr>
        <p:spPr>
          <a:xfrm>
            <a:off x="6062000" y="3660740"/>
            <a:ext cx="723275" cy="369332"/>
          </a:xfrm>
          <a:prstGeom prst="rect">
            <a:avLst/>
          </a:prstGeom>
          <a:noFill/>
        </p:spPr>
        <p:txBody>
          <a:bodyPr wrap="none" rtlCol="0">
            <a:spAutoFit/>
          </a:bodyPr>
          <a:lstStyle/>
          <a:p>
            <a:r>
              <a:rPr lang="en-US" altLang="zh-CN" dirty="0">
                <a:solidFill>
                  <a:srgbClr val="50A0BA"/>
                </a:solidFill>
                <a:latin typeface="微软雅黑" panose="020B0503020204020204" pitchFamily="34" charset="-122"/>
                <a:ea typeface="微软雅黑" panose="020B0503020204020204" pitchFamily="34" charset="-122"/>
              </a:rPr>
              <a:t>2016</a:t>
            </a:r>
            <a:endParaRPr lang="zh-CN" altLang="en-US" dirty="0">
              <a:solidFill>
                <a:srgbClr val="50A0BA"/>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2F0EA005-E588-4A1B-A399-C0B2CD48F677}"/>
              </a:ext>
            </a:extLst>
          </p:cNvPr>
          <p:cNvSpPr txBox="1"/>
          <p:nvPr/>
        </p:nvSpPr>
        <p:spPr>
          <a:xfrm>
            <a:off x="7562080" y="3660740"/>
            <a:ext cx="723275" cy="369332"/>
          </a:xfrm>
          <a:prstGeom prst="rect">
            <a:avLst/>
          </a:prstGeom>
          <a:noFill/>
        </p:spPr>
        <p:txBody>
          <a:bodyPr wrap="none" rtlCol="0">
            <a:spAutoFit/>
          </a:bodyPr>
          <a:lstStyle/>
          <a:p>
            <a:r>
              <a:rPr lang="en-US" altLang="zh-CN" dirty="0">
                <a:solidFill>
                  <a:srgbClr val="50A0BA"/>
                </a:solidFill>
                <a:latin typeface="微软雅黑" panose="020B0503020204020204" pitchFamily="34" charset="-122"/>
                <a:ea typeface="微软雅黑" panose="020B0503020204020204" pitchFamily="34" charset="-122"/>
              </a:rPr>
              <a:t>2017</a:t>
            </a:r>
            <a:endParaRPr lang="zh-CN" altLang="en-US" dirty="0">
              <a:solidFill>
                <a:srgbClr val="50A0BA"/>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CA571C4C-8736-459F-9827-70FA303324D1}"/>
              </a:ext>
            </a:extLst>
          </p:cNvPr>
          <p:cNvSpPr txBox="1"/>
          <p:nvPr/>
        </p:nvSpPr>
        <p:spPr>
          <a:xfrm>
            <a:off x="9018045" y="3687245"/>
            <a:ext cx="723275" cy="369332"/>
          </a:xfrm>
          <a:prstGeom prst="rect">
            <a:avLst/>
          </a:prstGeom>
          <a:noFill/>
        </p:spPr>
        <p:txBody>
          <a:bodyPr wrap="none" rtlCol="0">
            <a:spAutoFit/>
          </a:bodyPr>
          <a:lstStyle/>
          <a:p>
            <a:r>
              <a:rPr lang="en-US" altLang="zh-CN" dirty="0">
                <a:solidFill>
                  <a:srgbClr val="50A0BA"/>
                </a:solidFill>
                <a:latin typeface="微软雅黑" panose="020B0503020204020204" pitchFamily="34" charset="-122"/>
                <a:ea typeface="微软雅黑" panose="020B0503020204020204" pitchFamily="34" charset="-122"/>
              </a:rPr>
              <a:t>2018</a:t>
            </a:r>
            <a:endParaRPr lang="zh-CN" altLang="en-US" dirty="0">
              <a:solidFill>
                <a:srgbClr val="50A0BA"/>
              </a:solidFill>
              <a:latin typeface="微软雅黑" panose="020B0503020204020204" pitchFamily="34" charset="-122"/>
              <a:ea typeface="微软雅黑" panose="020B0503020204020204" pitchFamily="34" charset="-122"/>
            </a:endParaRPr>
          </a:p>
        </p:txBody>
      </p:sp>
      <p:pic>
        <p:nvPicPr>
          <p:cNvPr id="38" name="图片 37">
            <a:extLst>
              <a:ext uri="{FF2B5EF4-FFF2-40B4-BE49-F238E27FC236}">
                <a16:creationId xmlns:a16="http://schemas.microsoft.com/office/drawing/2014/main" id="{A6D50D2E-E4A9-488B-9175-0743B1761719}"/>
              </a:ext>
            </a:extLst>
          </p:cNvPr>
          <p:cNvPicPr>
            <a:picLocks noChangeAspect="1"/>
          </p:cNvPicPr>
          <p:nvPr/>
        </p:nvPicPr>
        <p:blipFill>
          <a:blip r:embed="rId8">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pic>
        <p:nvPicPr>
          <p:cNvPr id="39" name="图片 38">
            <a:extLst>
              <a:ext uri="{FF2B5EF4-FFF2-40B4-BE49-F238E27FC236}">
                <a16:creationId xmlns:a16="http://schemas.microsoft.com/office/drawing/2014/main" id="{D18B9258-58EE-4925-8B5F-C5B8779A02A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40" name="图片 39">
            <a:extLst>
              <a:ext uri="{FF2B5EF4-FFF2-40B4-BE49-F238E27FC236}">
                <a16:creationId xmlns:a16="http://schemas.microsoft.com/office/drawing/2014/main" id="{85424D26-DCBD-4FA9-AA38-365D5598734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41" name="图片 40">
            <a:extLst>
              <a:ext uri="{FF2B5EF4-FFF2-40B4-BE49-F238E27FC236}">
                <a16:creationId xmlns:a16="http://schemas.microsoft.com/office/drawing/2014/main" id="{CFE6759D-0325-4FF9-9100-C6AB0BAD5C5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42" name="图片 41">
            <a:extLst>
              <a:ext uri="{FF2B5EF4-FFF2-40B4-BE49-F238E27FC236}">
                <a16:creationId xmlns:a16="http://schemas.microsoft.com/office/drawing/2014/main" id="{E5C47C27-E17F-4BFB-A61D-93F5B1BB0D6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
        <p:nvSpPr>
          <p:cNvPr id="43" name="矩形 42">
            <a:extLst>
              <a:ext uri="{FF2B5EF4-FFF2-40B4-BE49-F238E27FC236}">
                <a16:creationId xmlns:a16="http://schemas.microsoft.com/office/drawing/2014/main" id="{6FA6DCE8-17DD-4813-BF4D-8165F8458AEA}"/>
              </a:ext>
            </a:extLst>
          </p:cNvPr>
          <p:cNvSpPr/>
          <p:nvPr/>
        </p:nvSpPr>
        <p:spPr>
          <a:xfrm>
            <a:off x="350752" y="531321"/>
            <a:ext cx="180049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请输入你的题目</a:t>
            </a:r>
          </a:p>
        </p:txBody>
      </p:sp>
    </p:spTree>
    <p:extLst>
      <p:ext uri="{BB962C8B-B14F-4D97-AF65-F5344CB8AC3E}">
        <p14:creationId xmlns:p14="http://schemas.microsoft.com/office/powerpoint/2010/main" val="2860834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EBCC89A-C66A-4C72-96A1-8105DD8E5760}"/>
              </a:ext>
            </a:extLst>
          </p:cNvPr>
          <p:cNvPicPr>
            <a:picLocks noChangeAspect="1"/>
          </p:cNvPicPr>
          <p:nvPr/>
        </p:nvPicPr>
        <p:blipFill>
          <a:blip r:embed="rId3">
            <a:duotone>
              <a:prstClr val="black"/>
              <a:schemeClr val="accent5">
                <a:tint val="45000"/>
                <a:satMod val="400000"/>
              </a:schemeClr>
            </a:duotone>
          </a:blip>
          <a:stretch>
            <a:fillRect/>
          </a:stretch>
        </p:blipFill>
        <p:spPr>
          <a:xfrm>
            <a:off x="4349088" y="1234911"/>
            <a:ext cx="778094" cy="3230841"/>
          </a:xfrm>
          <a:prstGeom prst="rect">
            <a:avLst/>
          </a:prstGeom>
        </p:spPr>
      </p:pic>
      <p:pic>
        <p:nvPicPr>
          <p:cNvPr id="3" name="图片 2">
            <a:extLst>
              <a:ext uri="{FF2B5EF4-FFF2-40B4-BE49-F238E27FC236}">
                <a16:creationId xmlns:a16="http://schemas.microsoft.com/office/drawing/2014/main" id="{A0606B91-C36D-458F-A9C0-82EB677DA95A}"/>
              </a:ext>
            </a:extLst>
          </p:cNvPr>
          <p:cNvPicPr>
            <a:picLocks noChangeAspect="1"/>
          </p:cNvPicPr>
          <p:nvPr/>
        </p:nvPicPr>
        <p:blipFill>
          <a:blip r:embed="rId3">
            <a:duotone>
              <a:schemeClr val="accent5">
                <a:shade val="45000"/>
                <a:satMod val="135000"/>
              </a:schemeClr>
              <a:prstClr val="white"/>
            </a:duotone>
          </a:blip>
          <a:stretch>
            <a:fillRect/>
          </a:stretch>
        </p:blipFill>
        <p:spPr>
          <a:xfrm flipV="1">
            <a:off x="7282395" y="1234910"/>
            <a:ext cx="778094" cy="3230841"/>
          </a:xfrm>
          <a:prstGeom prst="rect">
            <a:avLst/>
          </a:prstGeom>
        </p:spPr>
      </p:pic>
      <p:pic>
        <p:nvPicPr>
          <p:cNvPr id="4" name="图片 3" descr="图片包含 室内&#10;&#10;已生成高可信度的说明">
            <a:extLst>
              <a:ext uri="{FF2B5EF4-FFF2-40B4-BE49-F238E27FC236}">
                <a16:creationId xmlns:a16="http://schemas.microsoft.com/office/drawing/2014/main" id="{7F5B676A-E65E-44C2-B709-9439C04BCE2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3960" y="2194667"/>
            <a:ext cx="2059338" cy="2588646"/>
          </a:xfrm>
          <a:prstGeom prst="rect">
            <a:avLst/>
          </a:prstGeom>
        </p:spPr>
      </p:pic>
      <p:sp>
        <p:nvSpPr>
          <p:cNvPr id="5" name="矩形 4">
            <a:extLst>
              <a:ext uri="{FF2B5EF4-FFF2-40B4-BE49-F238E27FC236}">
                <a16:creationId xmlns:a16="http://schemas.microsoft.com/office/drawing/2014/main" id="{AEDA2B0D-3A82-4FA7-BE02-DF693EC0F7BC}"/>
              </a:ext>
            </a:extLst>
          </p:cNvPr>
          <p:cNvSpPr/>
          <p:nvPr/>
        </p:nvSpPr>
        <p:spPr>
          <a:xfrm>
            <a:off x="8060489" y="2455694"/>
            <a:ext cx="3159853" cy="1033296"/>
          </a:xfrm>
          <a:prstGeom prst="rect">
            <a:avLst/>
          </a:prstGeom>
        </p:spPr>
        <p:txBody>
          <a:bodyPr wrap="square">
            <a:spAutoFit/>
          </a:bodyPr>
          <a:lstStyle/>
          <a:p>
            <a:pPr>
              <a:lnSpc>
                <a:spcPct val="15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请在此处添加详细描述文本，尽量与标题文本语言风格相符合，语言描述尽量简洁生动。请在此处添加详细描述文本，尽量与标题文本语言风格相符合，语言描述尽量简洁生动。</a:t>
            </a:r>
          </a:p>
        </p:txBody>
      </p:sp>
      <p:sp>
        <p:nvSpPr>
          <p:cNvPr id="7" name="矩形 6">
            <a:extLst>
              <a:ext uri="{FF2B5EF4-FFF2-40B4-BE49-F238E27FC236}">
                <a16:creationId xmlns:a16="http://schemas.microsoft.com/office/drawing/2014/main" id="{38304B6D-AF59-4A8F-8D2E-C9A38BF021C0}"/>
              </a:ext>
            </a:extLst>
          </p:cNvPr>
          <p:cNvSpPr/>
          <p:nvPr/>
        </p:nvSpPr>
        <p:spPr>
          <a:xfrm>
            <a:off x="1066344" y="2455694"/>
            <a:ext cx="3159853" cy="1033296"/>
          </a:xfrm>
          <a:prstGeom prst="rect">
            <a:avLst/>
          </a:prstGeom>
        </p:spPr>
        <p:txBody>
          <a:bodyPr wrap="square">
            <a:spAutoFit/>
          </a:bodyPr>
          <a:lstStyle/>
          <a:p>
            <a:pPr>
              <a:lnSpc>
                <a:spcPct val="15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请在此处添加详细描述文本，尽量与标题文本语言风格相符合，语言描述尽量简洁生动。请在此处添加详细描述文本，尽量与标题文本语言风格相符合，语言描述尽量简洁生动。</a:t>
            </a:r>
          </a:p>
        </p:txBody>
      </p:sp>
      <p:pic>
        <p:nvPicPr>
          <p:cNvPr id="8" name="图片 7">
            <a:extLst>
              <a:ext uri="{FF2B5EF4-FFF2-40B4-BE49-F238E27FC236}">
                <a16:creationId xmlns:a16="http://schemas.microsoft.com/office/drawing/2014/main" id="{ABA5A291-32EC-4FDD-8A4F-59E290DD70E5}"/>
              </a:ext>
            </a:extLst>
          </p:cNvPr>
          <p:cNvPicPr>
            <a:picLocks noChangeAspect="1"/>
          </p:cNvPicPr>
          <p:nvPr/>
        </p:nvPicPr>
        <p:blipFill>
          <a:blip r:embed="rId5"/>
          <a:stretch>
            <a:fillRect/>
          </a:stretch>
        </p:blipFill>
        <p:spPr>
          <a:xfrm>
            <a:off x="112294" y="4480883"/>
            <a:ext cx="4513500" cy="602700"/>
          </a:xfrm>
          <a:prstGeom prst="rect">
            <a:avLst/>
          </a:prstGeom>
        </p:spPr>
      </p:pic>
      <p:pic>
        <p:nvPicPr>
          <p:cNvPr id="9" name="图片 8">
            <a:extLst>
              <a:ext uri="{FF2B5EF4-FFF2-40B4-BE49-F238E27FC236}">
                <a16:creationId xmlns:a16="http://schemas.microsoft.com/office/drawing/2014/main" id="{28633E1C-B507-47FA-A197-8C2221D194D0}"/>
              </a:ext>
            </a:extLst>
          </p:cNvPr>
          <p:cNvPicPr>
            <a:picLocks noChangeAspect="1"/>
          </p:cNvPicPr>
          <p:nvPr/>
        </p:nvPicPr>
        <p:blipFill>
          <a:blip r:embed="rId6"/>
          <a:stretch>
            <a:fillRect/>
          </a:stretch>
        </p:blipFill>
        <p:spPr>
          <a:xfrm>
            <a:off x="4171670" y="4531109"/>
            <a:ext cx="4456125" cy="516600"/>
          </a:xfrm>
          <a:prstGeom prst="rect">
            <a:avLst/>
          </a:prstGeom>
        </p:spPr>
      </p:pic>
      <p:pic>
        <p:nvPicPr>
          <p:cNvPr id="10" name="图片 9">
            <a:extLst>
              <a:ext uri="{FF2B5EF4-FFF2-40B4-BE49-F238E27FC236}">
                <a16:creationId xmlns:a16="http://schemas.microsoft.com/office/drawing/2014/main" id="{8D56AED7-7E5D-473B-BBCC-5273D31A92D9}"/>
              </a:ext>
            </a:extLst>
          </p:cNvPr>
          <p:cNvPicPr>
            <a:picLocks noChangeAspect="1"/>
          </p:cNvPicPr>
          <p:nvPr/>
        </p:nvPicPr>
        <p:blipFill>
          <a:blip r:embed="rId5"/>
          <a:stretch>
            <a:fillRect/>
          </a:stretch>
        </p:blipFill>
        <p:spPr>
          <a:xfrm flipH="1">
            <a:off x="8627795" y="4550934"/>
            <a:ext cx="3676499" cy="490933"/>
          </a:xfrm>
          <a:prstGeom prst="rect">
            <a:avLst/>
          </a:prstGeom>
        </p:spPr>
      </p:pic>
      <p:pic>
        <p:nvPicPr>
          <p:cNvPr id="11" name="图片 10">
            <a:extLst>
              <a:ext uri="{FF2B5EF4-FFF2-40B4-BE49-F238E27FC236}">
                <a16:creationId xmlns:a16="http://schemas.microsoft.com/office/drawing/2014/main" id="{148997CC-A6C3-4508-A9A1-B8EC218E0D2B}"/>
              </a:ext>
            </a:extLst>
          </p:cNvPr>
          <p:cNvPicPr>
            <a:picLocks noChangeAspect="1"/>
          </p:cNvPicPr>
          <p:nvPr/>
        </p:nvPicPr>
        <p:blipFill>
          <a:blip r:embed="rId6"/>
          <a:stretch>
            <a:fillRect/>
          </a:stretch>
        </p:blipFill>
        <p:spPr>
          <a:xfrm>
            <a:off x="1461244" y="5225314"/>
            <a:ext cx="3133172" cy="363230"/>
          </a:xfrm>
          <a:prstGeom prst="rect">
            <a:avLst/>
          </a:prstGeom>
        </p:spPr>
      </p:pic>
      <p:pic>
        <p:nvPicPr>
          <p:cNvPr id="12" name="图片 11">
            <a:extLst>
              <a:ext uri="{FF2B5EF4-FFF2-40B4-BE49-F238E27FC236}">
                <a16:creationId xmlns:a16="http://schemas.microsoft.com/office/drawing/2014/main" id="{F11C5117-A81D-449A-A0BA-F99DCA42B011}"/>
              </a:ext>
            </a:extLst>
          </p:cNvPr>
          <p:cNvPicPr>
            <a:picLocks noChangeAspect="1"/>
          </p:cNvPicPr>
          <p:nvPr/>
        </p:nvPicPr>
        <p:blipFill>
          <a:blip r:embed="rId6"/>
          <a:stretch>
            <a:fillRect/>
          </a:stretch>
        </p:blipFill>
        <p:spPr>
          <a:xfrm>
            <a:off x="6107883" y="5301502"/>
            <a:ext cx="3133172" cy="363230"/>
          </a:xfrm>
          <a:prstGeom prst="rect">
            <a:avLst/>
          </a:prstGeom>
        </p:spPr>
      </p:pic>
      <p:grpSp>
        <p:nvGrpSpPr>
          <p:cNvPr id="13" name="组合 12">
            <a:extLst>
              <a:ext uri="{FF2B5EF4-FFF2-40B4-BE49-F238E27FC236}">
                <a16:creationId xmlns:a16="http://schemas.microsoft.com/office/drawing/2014/main" id="{1006C747-45DC-4343-A96C-325E53074FA5}"/>
              </a:ext>
            </a:extLst>
          </p:cNvPr>
          <p:cNvGrpSpPr/>
          <p:nvPr/>
        </p:nvGrpSpPr>
        <p:grpSpPr>
          <a:xfrm>
            <a:off x="286699" y="349853"/>
            <a:ext cx="1928600" cy="940900"/>
            <a:chOff x="286699" y="349853"/>
            <a:chExt cx="1928600" cy="940900"/>
          </a:xfrm>
        </p:grpSpPr>
        <p:pic>
          <p:nvPicPr>
            <p:cNvPr id="14" name="图片 13">
              <a:extLst>
                <a:ext uri="{FF2B5EF4-FFF2-40B4-BE49-F238E27FC236}">
                  <a16:creationId xmlns:a16="http://schemas.microsoft.com/office/drawing/2014/main" id="{A6D50D2E-E4A9-488B-9175-0743B1761719}"/>
                </a:ext>
              </a:extLst>
            </p:cNvPr>
            <p:cNvPicPr>
              <a:picLocks noChangeAspect="1"/>
            </p:cNvPicPr>
            <p:nvPr userDrawn="1"/>
          </p:nvPicPr>
          <p:blipFill>
            <a:blip r:embed="rId7">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sp>
          <p:nvSpPr>
            <p:cNvPr id="15" name="矩形 14">
              <a:extLst>
                <a:ext uri="{FF2B5EF4-FFF2-40B4-BE49-F238E27FC236}">
                  <a16:creationId xmlns:a16="http://schemas.microsoft.com/office/drawing/2014/main" id="{6FA6DCE8-17DD-4813-BF4D-8165F8458AEA}"/>
                </a:ext>
              </a:extLst>
            </p:cNvPr>
            <p:cNvSpPr/>
            <p:nvPr userDrawn="1"/>
          </p:nvSpPr>
          <p:spPr>
            <a:xfrm>
              <a:off x="350752" y="531321"/>
              <a:ext cx="180049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请输入你的题目</a:t>
              </a:r>
            </a:p>
          </p:txBody>
        </p:sp>
      </p:grpSp>
      <p:pic>
        <p:nvPicPr>
          <p:cNvPr id="16" name="图片 15">
            <a:extLst>
              <a:ext uri="{FF2B5EF4-FFF2-40B4-BE49-F238E27FC236}">
                <a16:creationId xmlns:a16="http://schemas.microsoft.com/office/drawing/2014/main" id="{D18B9258-58EE-4925-8B5F-C5B8779A02A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17" name="图片 16">
            <a:extLst>
              <a:ext uri="{FF2B5EF4-FFF2-40B4-BE49-F238E27FC236}">
                <a16:creationId xmlns:a16="http://schemas.microsoft.com/office/drawing/2014/main" id="{85424D26-DCBD-4FA9-AA38-365D5598734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18" name="图片 17">
            <a:extLst>
              <a:ext uri="{FF2B5EF4-FFF2-40B4-BE49-F238E27FC236}">
                <a16:creationId xmlns:a16="http://schemas.microsoft.com/office/drawing/2014/main" id="{CFE6759D-0325-4FF9-9100-C6AB0BAD5C5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19" name="图片 18">
            <a:extLst>
              <a:ext uri="{FF2B5EF4-FFF2-40B4-BE49-F238E27FC236}">
                <a16:creationId xmlns:a16="http://schemas.microsoft.com/office/drawing/2014/main" id="{E5C47C27-E17F-4BFB-A61D-93F5B1BB0D6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Tree>
    <p:extLst>
      <p:ext uri="{BB962C8B-B14F-4D97-AF65-F5344CB8AC3E}">
        <p14:creationId xmlns:p14="http://schemas.microsoft.com/office/powerpoint/2010/main" val="744324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图片包含 黑色, 服装&#10;&#10;已生成高可信度的说明">
            <a:extLst>
              <a:ext uri="{FF2B5EF4-FFF2-40B4-BE49-F238E27FC236}">
                <a16:creationId xmlns:a16="http://schemas.microsoft.com/office/drawing/2014/main" id="{6756BE66-576C-47F5-85AE-2A24646A56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21027" y="3600413"/>
            <a:ext cx="950676" cy="1307180"/>
          </a:xfrm>
          <a:prstGeom prst="rect">
            <a:avLst/>
          </a:prstGeom>
        </p:spPr>
      </p:pic>
      <p:pic>
        <p:nvPicPr>
          <p:cNvPr id="26" name="图片 25">
            <a:extLst>
              <a:ext uri="{FF2B5EF4-FFF2-40B4-BE49-F238E27FC236}">
                <a16:creationId xmlns:a16="http://schemas.microsoft.com/office/drawing/2014/main" id="{A9AC046F-6376-406F-89DF-6079E25476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59919" y="3748059"/>
            <a:ext cx="987772" cy="1131323"/>
          </a:xfrm>
          <a:prstGeom prst="rect">
            <a:avLst/>
          </a:prstGeom>
        </p:spPr>
      </p:pic>
      <p:pic>
        <p:nvPicPr>
          <p:cNvPr id="27" name="图片 26">
            <a:extLst>
              <a:ext uri="{FF2B5EF4-FFF2-40B4-BE49-F238E27FC236}">
                <a16:creationId xmlns:a16="http://schemas.microsoft.com/office/drawing/2014/main" id="{56337B56-79CF-478A-9BBA-498AA90DA79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83636" y="2958975"/>
            <a:ext cx="1197583" cy="1823258"/>
          </a:xfrm>
          <a:prstGeom prst="rect">
            <a:avLst/>
          </a:prstGeom>
        </p:spPr>
      </p:pic>
      <p:pic>
        <p:nvPicPr>
          <p:cNvPr id="21" name="图片 20" descr="图片包含 室内&#10;&#10;已生成高可信度的说明">
            <a:extLst>
              <a:ext uri="{FF2B5EF4-FFF2-40B4-BE49-F238E27FC236}">
                <a16:creationId xmlns:a16="http://schemas.microsoft.com/office/drawing/2014/main" id="{60497382-E438-4CD2-8A6F-FA5B6119E831}"/>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64090" y="2212637"/>
            <a:ext cx="2059338" cy="2588646"/>
          </a:xfrm>
          <a:prstGeom prst="rect">
            <a:avLst/>
          </a:prstGeom>
        </p:spPr>
      </p:pic>
      <p:pic>
        <p:nvPicPr>
          <p:cNvPr id="4" name="图片 3">
            <a:extLst>
              <a:ext uri="{FF2B5EF4-FFF2-40B4-BE49-F238E27FC236}">
                <a16:creationId xmlns:a16="http://schemas.microsoft.com/office/drawing/2014/main" id="{2252F157-12B1-4873-B78C-A80AC812E5DA}"/>
              </a:ext>
            </a:extLst>
          </p:cNvPr>
          <p:cNvPicPr>
            <a:picLocks noChangeAspect="1"/>
          </p:cNvPicPr>
          <p:nvPr/>
        </p:nvPicPr>
        <p:blipFill>
          <a:blip r:embed="rId7"/>
          <a:stretch>
            <a:fillRect/>
          </a:stretch>
        </p:blipFill>
        <p:spPr>
          <a:xfrm>
            <a:off x="3904691" y="862583"/>
            <a:ext cx="1589878" cy="1566100"/>
          </a:xfrm>
          <a:prstGeom prst="rect">
            <a:avLst/>
          </a:prstGeom>
        </p:spPr>
      </p:pic>
      <p:pic>
        <p:nvPicPr>
          <p:cNvPr id="5" name="图片 4">
            <a:extLst>
              <a:ext uri="{FF2B5EF4-FFF2-40B4-BE49-F238E27FC236}">
                <a16:creationId xmlns:a16="http://schemas.microsoft.com/office/drawing/2014/main" id="{5729E6F7-75B2-47EE-8DD2-CD3C27D8ED1D}"/>
              </a:ext>
            </a:extLst>
          </p:cNvPr>
          <p:cNvPicPr>
            <a:picLocks noChangeAspect="1"/>
          </p:cNvPicPr>
          <p:nvPr/>
        </p:nvPicPr>
        <p:blipFill>
          <a:blip r:embed="rId8"/>
          <a:stretch>
            <a:fillRect/>
          </a:stretch>
        </p:blipFill>
        <p:spPr>
          <a:xfrm>
            <a:off x="8304694" y="1550906"/>
            <a:ext cx="1557884" cy="1587425"/>
          </a:xfrm>
          <a:prstGeom prst="rect">
            <a:avLst/>
          </a:prstGeom>
        </p:spPr>
      </p:pic>
      <p:pic>
        <p:nvPicPr>
          <p:cNvPr id="6" name="图片 5">
            <a:extLst>
              <a:ext uri="{FF2B5EF4-FFF2-40B4-BE49-F238E27FC236}">
                <a16:creationId xmlns:a16="http://schemas.microsoft.com/office/drawing/2014/main" id="{2BA6C13E-5840-4544-B2B3-427AF60D720D}"/>
              </a:ext>
            </a:extLst>
          </p:cNvPr>
          <p:cNvPicPr>
            <a:picLocks noChangeAspect="1"/>
          </p:cNvPicPr>
          <p:nvPr/>
        </p:nvPicPr>
        <p:blipFill>
          <a:blip r:embed="rId9"/>
          <a:stretch>
            <a:fillRect/>
          </a:stretch>
        </p:blipFill>
        <p:spPr>
          <a:xfrm>
            <a:off x="5627752" y="1858125"/>
            <a:ext cx="1023188" cy="947100"/>
          </a:xfrm>
          <a:prstGeom prst="rect">
            <a:avLst/>
          </a:prstGeom>
        </p:spPr>
      </p:pic>
      <p:pic>
        <p:nvPicPr>
          <p:cNvPr id="7" name="图片 6">
            <a:extLst>
              <a:ext uri="{FF2B5EF4-FFF2-40B4-BE49-F238E27FC236}">
                <a16:creationId xmlns:a16="http://schemas.microsoft.com/office/drawing/2014/main" id="{2261103D-E3EE-45EF-AF56-853E292D7B6F}"/>
              </a:ext>
            </a:extLst>
          </p:cNvPr>
          <p:cNvPicPr>
            <a:picLocks noChangeAspect="1"/>
          </p:cNvPicPr>
          <p:nvPr/>
        </p:nvPicPr>
        <p:blipFill>
          <a:blip r:embed="rId10"/>
          <a:stretch>
            <a:fillRect/>
          </a:stretch>
        </p:blipFill>
        <p:spPr>
          <a:xfrm>
            <a:off x="10507509" y="2086512"/>
            <a:ext cx="860625" cy="813167"/>
          </a:xfrm>
          <a:prstGeom prst="rect">
            <a:avLst/>
          </a:prstGeom>
        </p:spPr>
      </p:pic>
      <p:pic>
        <p:nvPicPr>
          <p:cNvPr id="8" name="图片 7">
            <a:extLst>
              <a:ext uri="{FF2B5EF4-FFF2-40B4-BE49-F238E27FC236}">
                <a16:creationId xmlns:a16="http://schemas.microsoft.com/office/drawing/2014/main" id="{5EBD8113-D5D3-4DA0-980A-5DAAB4704278}"/>
              </a:ext>
            </a:extLst>
          </p:cNvPr>
          <p:cNvPicPr>
            <a:picLocks noChangeAspect="1"/>
          </p:cNvPicPr>
          <p:nvPr/>
        </p:nvPicPr>
        <p:blipFill>
          <a:blip r:embed="rId11"/>
          <a:stretch>
            <a:fillRect/>
          </a:stretch>
        </p:blipFill>
        <p:spPr>
          <a:xfrm>
            <a:off x="6509340" y="459366"/>
            <a:ext cx="1357875" cy="1186267"/>
          </a:xfrm>
          <a:prstGeom prst="rect">
            <a:avLst/>
          </a:prstGeom>
        </p:spPr>
      </p:pic>
      <p:pic>
        <p:nvPicPr>
          <p:cNvPr id="11" name="图片 10">
            <a:extLst>
              <a:ext uri="{FF2B5EF4-FFF2-40B4-BE49-F238E27FC236}">
                <a16:creationId xmlns:a16="http://schemas.microsoft.com/office/drawing/2014/main" id="{08DC6493-6E34-473C-904B-C7642F082CB2}"/>
              </a:ext>
            </a:extLst>
          </p:cNvPr>
          <p:cNvPicPr>
            <a:picLocks noChangeAspect="1"/>
          </p:cNvPicPr>
          <p:nvPr/>
        </p:nvPicPr>
        <p:blipFill>
          <a:blip r:embed="rId9"/>
          <a:stretch>
            <a:fillRect/>
          </a:stretch>
        </p:blipFill>
        <p:spPr>
          <a:xfrm>
            <a:off x="10344946" y="3624138"/>
            <a:ext cx="1023188" cy="947100"/>
          </a:xfrm>
          <a:prstGeom prst="rect">
            <a:avLst/>
          </a:prstGeom>
        </p:spPr>
      </p:pic>
      <p:pic>
        <p:nvPicPr>
          <p:cNvPr id="13" name="图片 12">
            <a:extLst>
              <a:ext uri="{FF2B5EF4-FFF2-40B4-BE49-F238E27FC236}">
                <a16:creationId xmlns:a16="http://schemas.microsoft.com/office/drawing/2014/main" id="{D7773255-C256-4182-9C3F-FD9D6954766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862578" y="251329"/>
            <a:ext cx="2120415" cy="1029403"/>
          </a:xfrm>
          <a:prstGeom prst="rect">
            <a:avLst/>
          </a:prstGeom>
        </p:spPr>
      </p:pic>
      <p:pic>
        <p:nvPicPr>
          <p:cNvPr id="15" name="图片 14">
            <a:extLst>
              <a:ext uri="{FF2B5EF4-FFF2-40B4-BE49-F238E27FC236}">
                <a16:creationId xmlns:a16="http://schemas.microsoft.com/office/drawing/2014/main" id="{1EF6FFFF-58C8-4A5A-A04B-13FD31EF6E54}"/>
              </a:ext>
            </a:extLst>
          </p:cNvPr>
          <p:cNvPicPr>
            <a:picLocks noChangeAspect="1"/>
          </p:cNvPicPr>
          <p:nvPr/>
        </p:nvPicPr>
        <p:blipFill>
          <a:blip r:embed="rId13"/>
          <a:stretch>
            <a:fillRect/>
          </a:stretch>
        </p:blipFill>
        <p:spPr>
          <a:xfrm>
            <a:off x="112294" y="4480883"/>
            <a:ext cx="4513500" cy="602700"/>
          </a:xfrm>
          <a:prstGeom prst="rect">
            <a:avLst/>
          </a:prstGeom>
        </p:spPr>
      </p:pic>
      <p:pic>
        <p:nvPicPr>
          <p:cNvPr id="16" name="图片 15">
            <a:extLst>
              <a:ext uri="{FF2B5EF4-FFF2-40B4-BE49-F238E27FC236}">
                <a16:creationId xmlns:a16="http://schemas.microsoft.com/office/drawing/2014/main" id="{75EC3EF9-212B-4EC6-B7F3-D48974A59E8D}"/>
              </a:ext>
            </a:extLst>
          </p:cNvPr>
          <p:cNvPicPr>
            <a:picLocks noChangeAspect="1"/>
          </p:cNvPicPr>
          <p:nvPr/>
        </p:nvPicPr>
        <p:blipFill>
          <a:blip r:embed="rId14"/>
          <a:stretch>
            <a:fillRect/>
          </a:stretch>
        </p:blipFill>
        <p:spPr>
          <a:xfrm>
            <a:off x="4171670" y="4531109"/>
            <a:ext cx="4456125" cy="516600"/>
          </a:xfrm>
          <a:prstGeom prst="rect">
            <a:avLst/>
          </a:prstGeom>
        </p:spPr>
      </p:pic>
      <p:pic>
        <p:nvPicPr>
          <p:cNvPr id="17" name="图片 16">
            <a:extLst>
              <a:ext uri="{FF2B5EF4-FFF2-40B4-BE49-F238E27FC236}">
                <a16:creationId xmlns:a16="http://schemas.microsoft.com/office/drawing/2014/main" id="{0E49521E-3EDA-4C2A-8E25-736339025D83}"/>
              </a:ext>
            </a:extLst>
          </p:cNvPr>
          <p:cNvPicPr>
            <a:picLocks noChangeAspect="1"/>
          </p:cNvPicPr>
          <p:nvPr/>
        </p:nvPicPr>
        <p:blipFill>
          <a:blip r:embed="rId13"/>
          <a:stretch>
            <a:fillRect/>
          </a:stretch>
        </p:blipFill>
        <p:spPr>
          <a:xfrm flipH="1">
            <a:off x="8645064" y="4531109"/>
            <a:ext cx="3676499" cy="490933"/>
          </a:xfrm>
          <a:prstGeom prst="rect">
            <a:avLst/>
          </a:prstGeom>
        </p:spPr>
      </p:pic>
      <p:pic>
        <p:nvPicPr>
          <p:cNvPr id="18" name="图片 17">
            <a:extLst>
              <a:ext uri="{FF2B5EF4-FFF2-40B4-BE49-F238E27FC236}">
                <a16:creationId xmlns:a16="http://schemas.microsoft.com/office/drawing/2014/main" id="{48272E7A-F8CD-4B4C-9F03-3051DF35239A}"/>
              </a:ext>
            </a:extLst>
          </p:cNvPr>
          <p:cNvPicPr>
            <a:picLocks noChangeAspect="1"/>
          </p:cNvPicPr>
          <p:nvPr/>
        </p:nvPicPr>
        <p:blipFill>
          <a:blip r:embed="rId14"/>
          <a:stretch>
            <a:fillRect/>
          </a:stretch>
        </p:blipFill>
        <p:spPr>
          <a:xfrm>
            <a:off x="1461244" y="5225314"/>
            <a:ext cx="3133172" cy="363230"/>
          </a:xfrm>
          <a:prstGeom prst="rect">
            <a:avLst/>
          </a:prstGeom>
        </p:spPr>
      </p:pic>
      <p:pic>
        <p:nvPicPr>
          <p:cNvPr id="19" name="图片 18">
            <a:extLst>
              <a:ext uri="{FF2B5EF4-FFF2-40B4-BE49-F238E27FC236}">
                <a16:creationId xmlns:a16="http://schemas.microsoft.com/office/drawing/2014/main" id="{5FEBD1B3-C7C2-41CE-81F6-90E21D723873}"/>
              </a:ext>
            </a:extLst>
          </p:cNvPr>
          <p:cNvPicPr>
            <a:picLocks noChangeAspect="1"/>
          </p:cNvPicPr>
          <p:nvPr/>
        </p:nvPicPr>
        <p:blipFill>
          <a:blip r:embed="rId14"/>
          <a:stretch>
            <a:fillRect/>
          </a:stretch>
        </p:blipFill>
        <p:spPr>
          <a:xfrm>
            <a:off x="6107883" y="5301502"/>
            <a:ext cx="3133172" cy="363230"/>
          </a:xfrm>
          <a:prstGeom prst="rect">
            <a:avLst/>
          </a:prstGeom>
        </p:spPr>
      </p:pic>
      <p:grpSp>
        <p:nvGrpSpPr>
          <p:cNvPr id="2" name="组合 1">
            <a:extLst>
              <a:ext uri="{FF2B5EF4-FFF2-40B4-BE49-F238E27FC236}">
                <a16:creationId xmlns:a16="http://schemas.microsoft.com/office/drawing/2014/main" id="{BA92A42F-8577-436A-BA50-F85616DF249F}"/>
              </a:ext>
            </a:extLst>
          </p:cNvPr>
          <p:cNvGrpSpPr/>
          <p:nvPr/>
        </p:nvGrpSpPr>
        <p:grpSpPr>
          <a:xfrm>
            <a:off x="1682755" y="862583"/>
            <a:ext cx="1405688" cy="1214967"/>
            <a:chOff x="1682755" y="862583"/>
            <a:chExt cx="1405688" cy="1214967"/>
          </a:xfrm>
        </p:grpSpPr>
        <p:pic>
          <p:nvPicPr>
            <p:cNvPr id="22" name="图片 21">
              <a:extLst>
                <a:ext uri="{FF2B5EF4-FFF2-40B4-BE49-F238E27FC236}">
                  <a16:creationId xmlns:a16="http://schemas.microsoft.com/office/drawing/2014/main" id="{AAA1164C-E8B7-4FDE-A3E5-B0E1B0E6716F}"/>
                </a:ext>
              </a:extLst>
            </p:cNvPr>
            <p:cNvPicPr>
              <a:picLocks noChangeAspect="1"/>
            </p:cNvPicPr>
            <p:nvPr/>
          </p:nvPicPr>
          <p:blipFill>
            <a:blip r:embed="rId15">
              <a:duotone>
                <a:schemeClr val="accent5">
                  <a:shade val="45000"/>
                  <a:satMod val="135000"/>
                </a:schemeClr>
                <a:prstClr val="white"/>
              </a:duotone>
              <a:lum bright="-20000"/>
            </a:blip>
            <a:stretch>
              <a:fillRect/>
            </a:stretch>
          </p:blipFill>
          <p:spPr>
            <a:xfrm>
              <a:off x="1682755" y="862583"/>
              <a:ext cx="1405688" cy="1214967"/>
            </a:xfrm>
            <a:prstGeom prst="rect">
              <a:avLst/>
            </a:prstGeom>
          </p:spPr>
        </p:pic>
        <p:sp>
          <p:nvSpPr>
            <p:cNvPr id="23" name="矩形 22">
              <a:extLst>
                <a:ext uri="{FF2B5EF4-FFF2-40B4-BE49-F238E27FC236}">
                  <a16:creationId xmlns:a16="http://schemas.microsoft.com/office/drawing/2014/main" id="{9E2FD4F0-3B16-411F-B645-6F3F464E121F}"/>
                </a:ext>
              </a:extLst>
            </p:cNvPr>
            <p:cNvSpPr/>
            <p:nvPr/>
          </p:nvSpPr>
          <p:spPr>
            <a:xfrm>
              <a:off x="2029547" y="862583"/>
              <a:ext cx="845935" cy="830997"/>
            </a:xfrm>
            <a:prstGeom prst="rect">
              <a:avLst/>
            </a:prstGeom>
          </p:spPr>
          <p:txBody>
            <a:bodyPr wrap="squar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pic>
        <p:nvPicPr>
          <p:cNvPr id="24" name="图片 23">
            <a:extLst>
              <a:ext uri="{FF2B5EF4-FFF2-40B4-BE49-F238E27FC236}">
                <a16:creationId xmlns:a16="http://schemas.microsoft.com/office/drawing/2014/main" id="{BF8D914B-46B1-44DE-A768-D20938037ECC}"/>
              </a:ext>
            </a:extLst>
          </p:cNvPr>
          <p:cNvPicPr>
            <a:picLocks noChangeAspect="1"/>
          </p:cNvPicPr>
          <p:nvPr/>
        </p:nvPicPr>
        <p:blipFill>
          <a:blip r:embed="rId7"/>
          <a:stretch>
            <a:fillRect/>
          </a:stretch>
        </p:blipFill>
        <p:spPr>
          <a:xfrm>
            <a:off x="3890253" y="838858"/>
            <a:ext cx="1589878" cy="1566100"/>
          </a:xfrm>
          <a:prstGeom prst="rect">
            <a:avLst/>
          </a:prstGeom>
        </p:spPr>
      </p:pic>
      <p:pic>
        <p:nvPicPr>
          <p:cNvPr id="29" name="图片 28">
            <a:extLst>
              <a:ext uri="{FF2B5EF4-FFF2-40B4-BE49-F238E27FC236}">
                <a16:creationId xmlns:a16="http://schemas.microsoft.com/office/drawing/2014/main" id="{23A64D36-8349-4790-8221-8B7AC357A5C5}"/>
              </a:ext>
            </a:extLst>
          </p:cNvPr>
          <p:cNvPicPr>
            <a:picLocks noChangeAspect="1"/>
          </p:cNvPicPr>
          <p:nvPr/>
        </p:nvPicPr>
        <p:blipFill>
          <a:blip r:embed="rId8"/>
          <a:stretch>
            <a:fillRect/>
          </a:stretch>
        </p:blipFill>
        <p:spPr>
          <a:xfrm>
            <a:off x="8290256" y="1527181"/>
            <a:ext cx="1557884" cy="1587425"/>
          </a:xfrm>
          <a:prstGeom prst="rect">
            <a:avLst/>
          </a:prstGeom>
        </p:spPr>
      </p:pic>
      <p:pic>
        <p:nvPicPr>
          <p:cNvPr id="30" name="图片 29">
            <a:extLst>
              <a:ext uri="{FF2B5EF4-FFF2-40B4-BE49-F238E27FC236}">
                <a16:creationId xmlns:a16="http://schemas.microsoft.com/office/drawing/2014/main" id="{7F642C5C-45C4-426F-97C7-22168BFA903F}"/>
              </a:ext>
            </a:extLst>
          </p:cNvPr>
          <p:cNvPicPr>
            <a:picLocks noChangeAspect="1"/>
          </p:cNvPicPr>
          <p:nvPr/>
        </p:nvPicPr>
        <p:blipFill>
          <a:blip r:embed="rId9"/>
          <a:stretch>
            <a:fillRect/>
          </a:stretch>
        </p:blipFill>
        <p:spPr>
          <a:xfrm>
            <a:off x="5613314" y="1834400"/>
            <a:ext cx="1023188" cy="947100"/>
          </a:xfrm>
          <a:prstGeom prst="rect">
            <a:avLst/>
          </a:prstGeom>
        </p:spPr>
      </p:pic>
      <p:pic>
        <p:nvPicPr>
          <p:cNvPr id="31" name="图片 30">
            <a:extLst>
              <a:ext uri="{FF2B5EF4-FFF2-40B4-BE49-F238E27FC236}">
                <a16:creationId xmlns:a16="http://schemas.microsoft.com/office/drawing/2014/main" id="{AC31E139-C64A-41AE-A904-DED717D0B894}"/>
              </a:ext>
            </a:extLst>
          </p:cNvPr>
          <p:cNvPicPr>
            <a:picLocks noChangeAspect="1"/>
          </p:cNvPicPr>
          <p:nvPr/>
        </p:nvPicPr>
        <p:blipFill>
          <a:blip r:embed="rId10"/>
          <a:stretch>
            <a:fillRect/>
          </a:stretch>
        </p:blipFill>
        <p:spPr>
          <a:xfrm>
            <a:off x="10493071" y="2062787"/>
            <a:ext cx="860625" cy="813167"/>
          </a:xfrm>
          <a:prstGeom prst="rect">
            <a:avLst/>
          </a:prstGeom>
        </p:spPr>
      </p:pic>
      <p:pic>
        <p:nvPicPr>
          <p:cNvPr id="32" name="图片 31">
            <a:extLst>
              <a:ext uri="{FF2B5EF4-FFF2-40B4-BE49-F238E27FC236}">
                <a16:creationId xmlns:a16="http://schemas.microsoft.com/office/drawing/2014/main" id="{44804EB7-AF6F-4765-BDB7-AA1785F5AFBF}"/>
              </a:ext>
            </a:extLst>
          </p:cNvPr>
          <p:cNvPicPr>
            <a:picLocks noChangeAspect="1"/>
          </p:cNvPicPr>
          <p:nvPr/>
        </p:nvPicPr>
        <p:blipFill>
          <a:blip r:embed="rId11"/>
          <a:stretch>
            <a:fillRect/>
          </a:stretch>
        </p:blipFill>
        <p:spPr>
          <a:xfrm>
            <a:off x="6494902" y="435641"/>
            <a:ext cx="1357875" cy="1186267"/>
          </a:xfrm>
          <a:prstGeom prst="rect">
            <a:avLst/>
          </a:prstGeom>
        </p:spPr>
      </p:pic>
      <p:pic>
        <p:nvPicPr>
          <p:cNvPr id="33" name="图片 32">
            <a:extLst>
              <a:ext uri="{FF2B5EF4-FFF2-40B4-BE49-F238E27FC236}">
                <a16:creationId xmlns:a16="http://schemas.microsoft.com/office/drawing/2014/main" id="{88289A6B-362E-413A-8FD8-E4034C869825}"/>
              </a:ext>
            </a:extLst>
          </p:cNvPr>
          <p:cNvPicPr>
            <a:picLocks noChangeAspect="1"/>
          </p:cNvPicPr>
          <p:nvPr/>
        </p:nvPicPr>
        <p:blipFill>
          <a:blip r:embed="rId9"/>
          <a:stretch>
            <a:fillRect/>
          </a:stretch>
        </p:blipFill>
        <p:spPr>
          <a:xfrm>
            <a:off x="10330508" y="3600413"/>
            <a:ext cx="1023188" cy="947100"/>
          </a:xfrm>
          <a:prstGeom prst="rect">
            <a:avLst/>
          </a:prstGeom>
        </p:spPr>
      </p:pic>
      <p:pic>
        <p:nvPicPr>
          <p:cNvPr id="34" name="图片 33">
            <a:extLst>
              <a:ext uri="{FF2B5EF4-FFF2-40B4-BE49-F238E27FC236}">
                <a16:creationId xmlns:a16="http://schemas.microsoft.com/office/drawing/2014/main" id="{F6806489-3ED4-4B77-B38C-34B3F36731F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848140" y="227604"/>
            <a:ext cx="2120415" cy="1029403"/>
          </a:xfrm>
          <a:prstGeom prst="rect">
            <a:avLst/>
          </a:prstGeom>
        </p:spPr>
      </p:pic>
    </p:spTree>
    <p:extLst>
      <p:ext uri="{BB962C8B-B14F-4D97-AF65-F5344CB8AC3E}">
        <p14:creationId xmlns:p14="http://schemas.microsoft.com/office/powerpoint/2010/main" val="2933166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EFD0E1D-15ED-41D3-89D0-86D43D70E6A9}"/>
              </a:ext>
            </a:extLst>
          </p:cNvPr>
          <p:cNvPicPr>
            <a:picLocks noChangeAspect="1"/>
          </p:cNvPicPr>
          <p:nvPr/>
        </p:nvPicPr>
        <p:blipFill>
          <a:blip r:embed="rId3" cstate="screen">
            <a:duotone>
              <a:schemeClr val="accent5">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rot="5400000">
            <a:off x="4281918" y="2484517"/>
            <a:ext cx="3456267" cy="618038"/>
          </a:xfrm>
          <a:prstGeom prst="rect">
            <a:avLst/>
          </a:prstGeom>
        </p:spPr>
      </p:pic>
      <p:pic>
        <p:nvPicPr>
          <p:cNvPr id="3" name="图片 2" descr="图片包含 照片&#10;&#10;已生成极高可信度的说明">
            <a:extLst>
              <a:ext uri="{FF2B5EF4-FFF2-40B4-BE49-F238E27FC236}">
                <a16:creationId xmlns:a16="http://schemas.microsoft.com/office/drawing/2014/main" id="{BE5B129F-9259-4037-B19E-DE830C810D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0684" y="2525086"/>
            <a:ext cx="1230174" cy="1692881"/>
          </a:xfrm>
          <a:prstGeom prst="rect">
            <a:avLst/>
          </a:prstGeom>
        </p:spPr>
      </p:pic>
      <p:grpSp>
        <p:nvGrpSpPr>
          <p:cNvPr id="17" name="组合 16">
            <a:extLst>
              <a:ext uri="{FF2B5EF4-FFF2-40B4-BE49-F238E27FC236}">
                <a16:creationId xmlns:a16="http://schemas.microsoft.com/office/drawing/2014/main" id="{256B874C-BB42-40BD-A825-6D44A85CA75E}"/>
              </a:ext>
            </a:extLst>
          </p:cNvPr>
          <p:cNvGrpSpPr/>
          <p:nvPr/>
        </p:nvGrpSpPr>
        <p:grpSpPr>
          <a:xfrm>
            <a:off x="4469991" y="1545995"/>
            <a:ext cx="1023188" cy="947100"/>
            <a:chOff x="4469991" y="1545995"/>
            <a:chExt cx="1023188" cy="947100"/>
          </a:xfrm>
        </p:grpSpPr>
        <p:pic>
          <p:nvPicPr>
            <p:cNvPr id="4" name="图片 3">
              <a:extLst>
                <a:ext uri="{FF2B5EF4-FFF2-40B4-BE49-F238E27FC236}">
                  <a16:creationId xmlns:a16="http://schemas.microsoft.com/office/drawing/2014/main" id="{8C752C69-0753-45EF-BC02-B84406A0285C}"/>
                </a:ext>
              </a:extLst>
            </p:cNvPr>
            <p:cNvPicPr>
              <a:picLocks noChangeAspect="1"/>
            </p:cNvPicPr>
            <p:nvPr/>
          </p:nvPicPr>
          <p:blipFill>
            <a:blip r:embed="rId5"/>
            <a:stretch>
              <a:fillRect/>
            </a:stretch>
          </p:blipFill>
          <p:spPr>
            <a:xfrm>
              <a:off x="4469991" y="1545995"/>
              <a:ext cx="1023188" cy="947100"/>
            </a:xfrm>
            <a:prstGeom prst="rect">
              <a:avLst/>
            </a:prstGeom>
          </p:spPr>
        </p:pic>
        <p:sp>
          <p:nvSpPr>
            <p:cNvPr id="8" name="矩形 7">
              <a:extLst>
                <a:ext uri="{FF2B5EF4-FFF2-40B4-BE49-F238E27FC236}">
                  <a16:creationId xmlns:a16="http://schemas.microsoft.com/office/drawing/2014/main" id="{B1C08028-9014-402D-89A4-556AAF18E7A3}"/>
                </a:ext>
              </a:extLst>
            </p:cNvPr>
            <p:cNvSpPr/>
            <p:nvPr/>
          </p:nvSpPr>
          <p:spPr>
            <a:xfrm>
              <a:off x="4679072" y="1631928"/>
              <a:ext cx="777069" cy="584775"/>
            </a:xfrm>
            <a:prstGeom prst="rect">
              <a:avLst/>
            </a:prstGeom>
          </p:spPr>
          <p:txBody>
            <a:bodyPr wrap="square">
              <a:spAutoFit/>
            </a:bodyPr>
            <a:lstStyle/>
            <a:p>
              <a:r>
                <a:rPr lang="zh-CN" altLang="en-US" sz="1600" dirty="0">
                  <a:solidFill>
                    <a:schemeClr val="bg1">
                      <a:lumMod val="50000"/>
                    </a:schemeClr>
                  </a:solidFill>
                </a:rPr>
                <a:t>你的题目</a:t>
              </a:r>
            </a:p>
          </p:txBody>
        </p:sp>
      </p:grpSp>
      <p:grpSp>
        <p:nvGrpSpPr>
          <p:cNvPr id="20" name="组合 19">
            <a:extLst>
              <a:ext uri="{FF2B5EF4-FFF2-40B4-BE49-F238E27FC236}">
                <a16:creationId xmlns:a16="http://schemas.microsoft.com/office/drawing/2014/main" id="{00BF439D-3683-41EB-AAE9-FA100DB670A5}"/>
              </a:ext>
            </a:extLst>
          </p:cNvPr>
          <p:cNvGrpSpPr/>
          <p:nvPr/>
        </p:nvGrpSpPr>
        <p:grpSpPr>
          <a:xfrm>
            <a:off x="6624941" y="3270867"/>
            <a:ext cx="1023188" cy="947100"/>
            <a:chOff x="6624941" y="3270867"/>
            <a:chExt cx="1023188" cy="947100"/>
          </a:xfrm>
        </p:grpSpPr>
        <p:pic>
          <p:nvPicPr>
            <p:cNvPr id="9" name="图片 8">
              <a:extLst>
                <a:ext uri="{FF2B5EF4-FFF2-40B4-BE49-F238E27FC236}">
                  <a16:creationId xmlns:a16="http://schemas.microsoft.com/office/drawing/2014/main" id="{FF49E6F1-F4D4-41BC-9E3E-A32D2EACEECF}"/>
                </a:ext>
              </a:extLst>
            </p:cNvPr>
            <p:cNvPicPr>
              <a:picLocks noChangeAspect="1"/>
            </p:cNvPicPr>
            <p:nvPr/>
          </p:nvPicPr>
          <p:blipFill>
            <a:blip r:embed="rId5"/>
            <a:stretch>
              <a:fillRect/>
            </a:stretch>
          </p:blipFill>
          <p:spPr>
            <a:xfrm>
              <a:off x="6624941" y="3270867"/>
              <a:ext cx="1023188" cy="947100"/>
            </a:xfrm>
            <a:prstGeom prst="rect">
              <a:avLst/>
            </a:prstGeom>
          </p:spPr>
        </p:pic>
        <p:sp>
          <p:nvSpPr>
            <p:cNvPr id="10" name="矩形 9">
              <a:extLst>
                <a:ext uri="{FF2B5EF4-FFF2-40B4-BE49-F238E27FC236}">
                  <a16:creationId xmlns:a16="http://schemas.microsoft.com/office/drawing/2014/main" id="{67544948-480C-476E-9CCF-1CAF903579B2}"/>
                </a:ext>
              </a:extLst>
            </p:cNvPr>
            <p:cNvSpPr/>
            <p:nvPr/>
          </p:nvSpPr>
          <p:spPr>
            <a:xfrm>
              <a:off x="6871060" y="3378082"/>
              <a:ext cx="777069" cy="584775"/>
            </a:xfrm>
            <a:prstGeom prst="rect">
              <a:avLst/>
            </a:prstGeom>
          </p:spPr>
          <p:txBody>
            <a:bodyPr wrap="square">
              <a:spAutoFit/>
            </a:bodyPr>
            <a:lstStyle/>
            <a:p>
              <a:r>
                <a:rPr lang="zh-CN" altLang="en-US" sz="1600" dirty="0">
                  <a:solidFill>
                    <a:schemeClr val="bg1">
                      <a:lumMod val="50000"/>
                    </a:schemeClr>
                  </a:solidFill>
                </a:rPr>
                <a:t>你的题目</a:t>
              </a:r>
            </a:p>
          </p:txBody>
        </p:sp>
      </p:grpSp>
      <p:grpSp>
        <p:nvGrpSpPr>
          <p:cNvPr id="18" name="组合 17">
            <a:extLst>
              <a:ext uri="{FF2B5EF4-FFF2-40B4-BE49-F238E27FC236}">
                <a16:creationId xmlns:a16="http://schemas.microsoft.com/office/drawing/2014/main" id="{0D91D0A9-596B-48BB-877F-FB8EC70A352E}"/>
              </a:ext>
            </a:extLst>
          </p:cNvPr>
          <p:cNvGrpSpPr/>
          <p:nvPr/>
        </p:nvGrpSpPr>
        <p:grpSpPr>
          <a:xfrm>
            <a:off x="6670858" y="1545995"/>
            <a:ext cx="949473" cy="813167"/>
            <a:chOff x="6670858" y="1545995"/>
            <a:chExt cx="949473" cy="813167"/>
          </a:xfrm>
        </p:grpSpPr>
        <p:pic>
          <p:nvPicPr>
            <p:cNvPr id="5" name="图片 4">
              <a:extLst>
                <a:ext uri="{FF2B5EF4-FFF2-40B4-BE49-F238E27FC236}">
                  <a16:creationId xmlns:a16="http://schemas.microsoft.com/office/drawing/2014/main" id="{3904BF1A-BF1C-4316-9C47-A745FD22085D}"/>
                </a:ext>
              </a:extLst>
            </p:cNvPr>
            <p:cNvPicPr>
              <a:picLocks noChangeAspect="1"/>
            </p:cNvPicPr>
            <p:nvPr/>
          </p:nvPicPr>
          <p:blipFill>
            <a:blip r:embed="rId6"/>
            <a:stretch>
              <a:fillRect/>
            </a:stretch>
          </p:blipFill>
          <p:spPr>
            <a:xfrm>
              <a:off x="6670858" y="1545995"/>
              <a:ext cx="860625" cy="813167"/>
            </a:xfrm>
            <a:prstGeom prst="rect">
              <a:avLst/>
            </a:prstGeom>
          </p:spPr>
        </p:pic>
        <p:sp>
          <p:nvSpPr>
            <p:cNvPr id="11" name="矩形 10">
              <a:extLst>
                <a:ext uri="{FF2B5EF4-FFF2-40B4-BE49-F238E27FC236}">
                  <a16:creationId xmlns:a16="http://schemas.microsoft.com/office/drawing/2014/main" id="{9F6C307F-BEA5-4810-A2D0-91F414AA10C2}"/>
                </a:ext>
              </a:extLst>
            </p:cNvPr>
            <p:cNvSpPr/>
            <p:nvPr/>
          </p:nvSpPr>
          <p:spPr>
            <a:xfrm>
              <a:off x="6843262" y="1650841"/>
              <a:ext cx="777069" cy="584775"/>
            </a:xfrm>
            <a:prstGeom prst="rect">
              <a:avLst/>
            </a:prstGeom>
          </p:spPr>
          <p:txBody>
            <a:bodyPr wrap="square">
              <a:spAutoFit/>
            </a:bodyPr>
            <a:lstStyle/>
            <a:p>
              <a:r>
                <a:rPr lang="zh-CN" altLang="en-US" sz="1600" dirty="0">
                  <a:solidFill>
                    <a:schemeClr val="bg1"/>
                  </a:solidFill>
                </a:rPr>
                <a:t>你的题目</a:t>
              </a:r>
            </a:p>
          </p:txBody>
        </p:sp>
      </p:grpSp>
      <p:grpSp>
        <p:nvGrpSpPr>
          <p:cNvPr id="19" name="组合 18">
            <a:extLst>
              <a:ext uri="{FF2B5EF4-FFF2-40B4-BE49-F238E27FC236}">
                <a16:creationId xmlns:a16="http://schemas.microsoft.com/office/drawing/2014/main" id="{DE457063-1006-4BF3-9DE1-1A07022411E6}"/>
              </a:ext>
            </a:extLst>
          </p:cNvPr>
          <p:cNvGrpSpPr/>
          <p:nvPr/>
        </p:nvGrpSpPr>
        <p:grpSpPr>
          <a:xfrm>
            <a:off x="4536638" y="3149690"/>
            <a:ext cx="919503" cy="813167"/>
            <a:chOff x="4536638" y="3149690"/>
            <a:chExt cx="919503" cy="813167"/>
          </a:xfrm>
        </p:grpSpPr>
        <p:pic>
          <p:nvPicPr>
            <p:cNvPr id="6" name="图片 5">
              <a:extLst>
                <a:ext uri="{FF2B5EF4-FFF2-40B4-BE49-F238E27FC236}">
                  <a16:creationId xmlns:a16="http://schemas.microsoft.com/office/drawing/2014/main" id="{813DE1EE-C0FA-4ABC-8198-618FE1235171}"/>
                </a:ext>
              </a:extLst>
            </p:cNvPr>
            <p:cNvPicPr>
              <a:picLocks noChangeAspect="1"/>
            </p:cNvPicPr>
            <p:nvPr/>
          </p:nvPicPr>
          <p:blipFill>
            <a:blip r:embed="rId6"/>
            <a:stretch>
              <a:fillRect/>
            </a:stretch>
          </p:blipFill>
          <p:spPr>
            <a:xfrm>
              <a:off x="4536638" y="3149690"/>
              <a:ext cx="860625" cy="813167"/>
            </a:xfrm>
            <a:prstGeom prst="rect">
              <a:avLst/>
            </a:prstGeom>
          </p:spPr>
        </p:pic>
        <p:sp>
          <p:nvSpPr>
            <p:cNvPr id="12" name="矩形 11">
              <a:extLst>
                <a:ext uri="{FF2B5EF4-FFF2-40B4-BE49-F238E27FC236}">
                  <a16:creationId xmlns:a16="http://schemas.microsoft.com/office/drawing/2014/main" id="{FA115EA3-C691-40D7-BA41-D254C3965EC6}"/>
                </a:ext>
              </a:extLst>
            </p:cNvPr>
            <p:cNvSpPr/>
            <p:nvPr/>
          </p:nvSpPr>
          <p:spPr>
            <a:xfrm>
              <a:off x="4679072" y="3237546"/>
              <a:ext cx="777069" cy="584775"/>
            </a:xfrm>
            <a:prstGeom prst="rect">
              <a:avLst/>
            </a:prstGeom>
          </p:spPr>
          <p:txBody>
            <a:bodyPr wrap="square">
              <a:spAutoFit/>
            </a:bodyPr>
            <a:lstStyle/>
            <a:p>
              <a:r>
                <a:rPr lang="zh-CN" altLang="en-US" sz="1600" dirty="0">
                  <a:solidFill>
                    <a:schemeClr val="bg1"/>
                  </a:solidFill>
                </a:rPr>
                <a:t>你的题目</a:t>
              </a:r>
            </a:p>
          </p:txBody>
        </p:sp>
      </p:grpSp>
      <p:sp>
        <p:nvSpPr>
          <p:cNvPr id="13" name="矩形 12">
            <a:extLst>
              <a:ext uri="{FF2B5EF4-FFF2-40B4-BE49-F238E27FC236}">
                <a16:creationId xmlns:a16="http://schemas.microsoft.com/office/drawing/2014/main" id="{62409FDF-D4CB-4576-A2B5-4CCD038669ED}"/>
              </a:ext>
            </a:extLst>
          </p:cNvPr>
          <p:cNvSpPr/>
          <p:nvPr/>
        </p:nvSpPr>
        <p:spPr>
          <a:xfrm>
            <a:off x="7879675" y="1624233"/>
            <a:ext cx="2147793" cy="600164"/>
          </a:xfrm>
          <a:prstGeom prst="rect">
            <a:avLst/>
          </a:prstGeom>
        </p:spPr>
        <p:txBody>
          <a:bodyPr wrap="square">
            <a:spAutoFit/>
          </a:bodyPr>
          <a:lstStyle/>
          <a:p>
            <a:r>
              <a:rPr lang="zh-CN" altLang="en-US" sz="1100" dirty="0">
                <a:solidFill>
                  <a:schemeClr val="bg1">
                    <a:lumMod val="50000"/>
                  </a:schemeClr>
                </a:solidFill>
              </a:rPr>
              <a:t>请在此处添加详细描述文本，尽量与标题文本语言风格相符合，语言描述尽量简洁生动。</a:t>
            </a:r>
          </a:p>
        </p:txBody>
      </p:sp>
      <p:sp>
        <p:nvSpPr>
          <p:cNvPr id="14" name="矩形 13">
            <a:extLst>
              <a:ext uri="{FF2B5EF4-FFF2-40B4-BE49-F238E27FC236}">
                <a16:creationId xmlns:a16="http://schemas.microsoft.com/office/drawing/2014/main" id="{79BF1CA8-C6A2-41A0-A39C-8486CE6CB292}"/>
              </a:ext>
            </a:extLst>
          </p:cNvPr>
          <p:cNvSpPr/>
          <p:nvPr/>
        </p:nvSpPr>
        <p:spPr>
          <a:xfrm>
            <a:off x="7899077" y="3378082"/>
            <a:ext cx="2147793" cy="600164"/>
          </a:xfrm>
          <a:prstGeom prst="rect">
            <a:avLst/>
          </a:prstGeom>
        </p:spPr>
        <p:txBody>
          <a:bodyPr wrap="square">
            <a:spAutoFit/>
          </a:bodyPr>
          <a:lstStyle/>
          <a:p>
            <a:r>
              <a:rPr lang="zh-CN" altLang="en-US" sz="1100" dirty="0">
                <a:solidFill>
                  <a:schemeClr val="bg1">
                    <a:lumMod val="50000"/>
                  </a:schemeClr>
                </a:solidFill>
              </a:rPr>
              <a:t>请在此处添加详细描述文本，尽量与标题文本语言风格相符合，语言描述尽量简洁生动。</a:t>
            </a:r>
          </a:p>
        </p:txBody>
      </p:sp>
      <p:sp>
        <p:nvSpPr>
          <p:cNvPr id="15" name="矩形 14">
            <a:extLst>
              <a:ext uri="{FF2B5EF4-FFF2-40B4-BE49-F238E27FC236}">
                <a16:creationId xmlns:a16="http://schemas.microsoft.com/office/drawing/2014/main" id="{051D635B-5D70-43DD-BDB3-90F533B209EF}"/>
              </a:ext>
            </a:extLst>
          </p:cNvPr>
          <p:cNvSpPr/>
          <p:nvPr/>
        </p:nvSpPr>
        <p:spPr>
          <a:xfrm>
            <a:off x="2235042" y="1758998"/>
            <a:ext cx="2147793" cy="600164"/>
          </a:xfrm>
          <a:prstGeom prst="rect">
            <a:avLst/>
          </a:prstGeom>
        </p:spPr>
        <p:txBody>
          <a:bodyPr wrap="square">
            <a:spAutoFit/>
          </a:bodyPr>
          <a:lstStyle/>
          <a:p>
            <a:pPr algn="r"/>
            <a:r>
              <a:rPr lang="zh-CN" altLang="en-US" sz="1100" dirty="0">
                <a:solidFill>
                  <a:schemeClr val="bg1">
                    <a:lumMod val="50000"/>
                  </a:schemeClr>
                </a:solidFill>
              </a:rPr>
              <a:t>请在此处添加详细描述文本，尽量与标题文本语言风格相符合，语言描述尽量简洁生动。</a:t>
            </a:r>
          </a:p>
        </p:txBody>
      </p:sp>
      <p:sp>
        <p:nvSpPr>
          <p:cNvPr id="16" name="矩形 15">
            <a:extLst>
              <a:ext uri="{FF2B5EF4-FFF2-40B4-BE49-F238E27FC236}">
                <a16:creationId xmlns:a16="http://schemas.microsoft.com/office/drawing/2014/main" id="{C84BBD1B-2901-49FB-8E4D-94D3AD67758B}"/>
              </a:ext>
            </a:extLst>
          </p:cNvPr>
          <p:cNvSpPr/>
          <p:nvPr/>
        </p:nvSpPr>
        <p:spPr>
          <a:xfrm>
            <a:off x="2254444" y="3512847"/>
            <a:ext cx="2147793" cy="600164"/>
          </a:xfrm>
          <a:prstGeom prst="rect">
            <a:avLst/>
          </a:prstGeom>
        </p:spPr>
        <p:txBody>
          <a:bodyPr wrap="square">
            <a:spAutoFit/>
          </a:bodyPr>
          <a:lstStyle/>
          <a:p>
            <a:pPr algn="r"/>
            <a:r>
              <a:rPr lang="zh-CN" altLang="en-US" sz="1100" dirty="0">
                <a:solidFill>
                  <a:schemeClr val="bg1">
                    <a:lumMod val="50000"/>
                  </a:schemeClr>
                </a:solidFill>
              </a:rPr>
              <a:t>请在此处添加详细描述文本，尽量与标题文本语言风格相符合，语言描述尽量简洁生动。</a:t>
            </a:r>
          </a:p>
        </p:txBody>
      </p:sp>
      <p:pic>
        <p:nvPicPr>
          <p:cNvPr id="21" name="图片 20">
            <a:extLst>
              <a:ext uri="{FF2B5EF4-FFF2-40B4-BE49-F238E27FC236}">
                <a16:creationId xmlns:a16="http://schemas.microsoft.com/office/drawing/2014/main" id="{ABA5A291-32EC-4FDD-8A4F-59E290DD70E5}"/>
              </a:ext>
            </a:extLst>
          </p:cNvPr>
          <p:cNvPicPr>
            <a:picLocks noChangeAspect="1"/>
          </p:cNvPicPr>
          <p:nvPr/>
        </p:nvPicPr>
        <p:blipFill>
          <a:blip r:embed="rId7"/>
          <a:stretch>
            <a:fillRect/>
          </a:stretch>
        </p:blipFill>
        <p:spPr>
          <a:xfrm>
            <a:off x="112294" y="4480883"/>
            <a:ext cx="4513500" cy="602700"/>
          </a:xfrm>
          <a:prstGeom prst="rect">
            <a:avLst/>
          </a:prstGeom>
        </p:spPr>
      </p:pic>
      <p:pic>
        <p:nvPicPr>
          <p:cNvPr id="22" name="图片 21">
            <a:extLst>
              <a:ext uri="{FF2B5EF4-FFF2-40B4-BE49-F238E27FC236}">
                <a16:creationId xmlns:a16="http://schemas.microsoft.com/office/drawing/2014/main" id="{28633E1C-B507-47FA-A197-8C2221D194D0}"/>
              </a:ext>
            </a:extLst>
          </p:cNvPr>
          <p:cNvPicPr>
            <a:picLocks noChangeAspect="1"/>
          </p:cNvPicPr>
          <p:nvPr/>
        </p:nvPicPr>
        <p:blipFill>
          <a:blip r:embed="rId8"/>
          <a:stretch>
            <a:fillRect/>
          </a:stretch>
        </p:blipFill>
        <p:spPr>
          <a:xfrm>
            <a:off x="4171670" y="4531109"/>
            <a:ext cx="4456125" cy="516600"/>
          </a:xfrm>
          <a:prstGeom prst="rect">
            <a:avLst/>
          </a:prstGeom>
        </p:spPr>
      </p:pic>
      <p:pic>
        <p:nvPicPr>
          <p:cNvPr id="23" name="图片 22">
            <a:extLst>
              <a:ext uri="{FF2B5EF4-FFF2-40B4-BE49-F238E27FC236}">
                <a16:creationId xmlns:a16="http://schemas.microsoft.com/office/drawing/2014/main" id="{8D56AED7-7E5D-473B-BBCC-5273D31A92D9}"/>
              </a:ext>
            </a:extLst>
          </p:cNvPr>
          <p:cNvPicPr>
            <a:picLocks noChangeAspect="1"/>
          </p:cNvPicPr>
          <p:nvPr/>
        </p:nvPicPr>
        <p:blipFill>
          <a:blip r:embed="rId7"/>
          <a:stretch>
            <a:fillRect/>
          </a:stretch>
        </p:blipFill>
        <p:spPr>
          <a:xfrm flipH="1">
            <a:off x="8627795" y="4550934"/>
            <a:ext cx="3676499" cy="490933"/>
          </a:xfrm>
          <a:prstGeom prst="rect">
            <a:avLst/>
          </a:prstGeom>
        </p:spPr>
      </p:pic>
      <p:pic>
        <p:nvPicPr>
          <p:cNvPr id="24" name="图片 23">
            <a:extLst>
              <a:ext uri="{FF2B5EF4-FFF2-40B4-BE49-F238E27FC236}">
                <a16:creationId xmlns:a16="http://schemas.microsoft.com/office/drawing/2014/main" id="{148997CC-A6C3-4508-A9A1-B8EC218E0D2B}"/>
              </a:ext>
            </a:extLst>
          </p:cNvPr>
          <p:cNvPicPr>
            <a:picLocks noChangeAspect="1"/>
          </p:cNvPicPr>
          <p:nvPr/>
        </p:nvPicPr>
        <p:blipFill>
          <a:blip r:embed="rId8"/>
          <a:stretch>
            <a:fillRect/>
          </a:stretch>
        </p:blipFill>
        <p:spPr>
          <a:xfrm>
            <a:off x="1461244" y="5225314"/>
            <a:ext cx="3133172" cy="363230"/>
          </a:xfrm>
          <a:prstGeom prst="rect">
            <a:avLst/>
          </a:prstGeom>
        </p:spPr>
      </p:pic>
      <p:pic>
        <p:nvPicPr>
          <p:cNvPr id="25" name="图片 24">
            <a:extLst>
              <a:ext uri="{FF2B5EF4-FFF2-40B4-BE49-F238E27FC236}">
                <a16:creationId xmlns:a16="http://schemas.microsoft.com/office/drawing/2014/main" id="{F11C5117-A81D-449A-A0BA-F99DCA42B011}"/>
              </a:ext>
            </a:extLst>
          </p:cNvPr>
          <p:cNvPicPr>
            <a:picLocks noChangeAspect="1"/>
          </p:cNvPicPr>
          <p:nvPr/>
        </p:nvPicPr>
        <p:blipFill>
          <a:blip r:embed="rId8"/>
          <a:stretch>
            <a:fillRect/>
          </a:stretch>
        </p:blipFill>
        <p:spPr>
          <a:xfrm>
            <a:off x="6107883" y="5301502"/>
            <a:ext cx="3133172" cy="363230"/>
          </a:xfrm>
          <a:prstGeom prst="rect">
            <a:avLst/>
          </a:prstGeom>
        </p:spPr>
      </p:pic>
      <p:grpSp>
        <p:nvGrpSpPr>
          <p:cNvPr id="26" name="组合 25">
            <a:extLst>
              <a:ext uri="{FF2B5EF4-FFF2-40B4-BE49-F238E27FC236}">
                <a16:creationId xmlns:a16="http://schemas.microsoft.com/office/drawing/2014/main" id="{1006C747-45DC-4343-A96C-325E53074FA5}"/>
              </a:ext>
            </a:extLst>
          </p:cNvPr>
          <p:cNvGrpSpPr/>
          <p:nvPr/>
        </p:nvGrpSpPr>
        <p:grpSpPr>
          <a:xfrm>
            <a:off x="286699" y="349853"/>
            <a:ext cx="1928600" cy="940900"/>
            <a:chOff x="286699" y="349853"/>
            <a:chExt cx="1928600" cy="940900"/>
          </a:xfrm>
        </p:grpSpPr>
        <p:pic>
          <p:nvPicPr>
            <p:cNvPr id="27" name="图片 26">
              <a:extLst>
                <a:ext uri="{FF2B5EF4-FFF2-40B4-BE49-F238E27FC236}">
                  <a16:creationId xmlns:a16="http://schemas.microsoft.com/office/drawing/2014/main" id="{A6D50D2E-E4A9-488B-9175-0743B1761719}"/>
                </a:ext>
              </a:extLst>
            </p:cNvPr>
            <p:cNvPicPr>
              <a:picLocks noChangeAspect="1"/>
            </p:cNvPicPr>
            <p:nvPr userDrawn="1"/>
          </p:nvPicPr>
          <p:blipFill>
            <a:blip r:embed="rId9">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sp>
          <p:nvSpPr>
            <p:cNvPr id="28" name="矩形 27">
              <a:extLst>
                <a:ext uri="{FF2B5EF4-FFF2-40B4-BE49-F238E27FC236}">
                  <a16:creationId xmlns:a16="http://schemas.microsoft.com/office/drawing/2014/main" id="{6FA6DCE8-17DD-4813-BF4D-8165F8458AEA}"/>
                </a:ext>
              </a:extLst>
            </p:cNvPr>
            <p:cNvSpPr/>
            <p:nvPr userDrawn="1"/>
          </p:nvSpPr>
          <p:spPr>
            <a:xfrm>
              <a:off x="350752" y="531321"/>
              <a:ext cx="180049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请输入你的题目</a:t>
              </a:r>
            </a:p>
          </p:txBody>
        </p:sp>
      </p:grpSp>
      <p:pic>
        <p:nvPicPr>
          <p:cNvPr id="29" name="图片 28">
            <a:extLst>
              <a:ext uri="{FF2B5EF4-FFF2-40B4-BE49-F238E27FC236}">
                <a16:creationId xmlns:a16="http://schemas.microsoft.com/office/drawing/2014/main" id="{D18B9258-58EE-4925-8B5F-C5B8779A02A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30" name="图片 29">
            <a:extLst>
              <a:ext uri="{FF2B5EF4-FFF2-40B4-BE49-F238E27FC236}">
                <a16:creationId xmlns:a16="http://schemas.microsoft.com/office/drawing/2014/main" id="{85424D26-DCBD-4FA9-AA38-365D5598734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31" name="图片 30">
            <a:extLst>
              <a:ext uri="{FF2B5EF4-FFF2-40B4-BE49-F238E27FC236}">
                <a16:creationId xmlns:a16="http://schemas.microsoft.com/office/drawing/2014/main" id="{CFE6759D-0325-4FF9-9100-C6AB0BAD5C5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32" name="图片 31">
            <a:extLst>
              <a:ext uri="{FF2B5EF4-FFF2-40B4-BE49-F238E27FC236}">
                <a16:creationId xmlns:a16="http://schemas.microsoft.com/office/drawing/2014/main" id="{E5C47C27-E17F-4BFB-A61D-93F5B1BB0D6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Tree>
    <p:extLst>
      <p:ext uri="{BB962C8B-B14F-4D97-AF65-F5344CB8AC3E}">
        <p14:creationId xmlns:p14="http://schemas.microsoft.com/office/powerpoint/2010/main" val="1406727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照片&#10;&#10;已生成极高可信度的说明">
            <a:extLst>
              <a:ext uri="{FF2B5EF4-FFF2-40B4-BE49-F238E27FC236}">
                <a16:creationId xmlns:a16="http://schemas.microsoft.com/office/drawing/2014/main" id="{5871979E-BADC-4247-9C3C-30EB5D99D56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99113" y="1559987"/>
            <a:ext cx="3510370" cy="4830730"/>
          </a:xfrm>
          <a:prstGeom prst="rect">
            <a:avLst/>
          </a:prstGeom>
        </p:spPr>
      </p:pic>
      <p:grpSp>
        <p:nvGrpSpPr>
          <p:cNvPr id="7" name="组合 6">
            <a:extLst>
              <a:ext uri="{FF2B5EF4-FFF2-40B4-BE49-F238E27FC236}">
                <a16:creationId xmlns:a16="http://schemas.microsoft.com/office/drawing/2014/main" id="{D8098821-4491-44F3-83CD-5F8445B8A22D}"/>
              </a:ext>
            </a:extLst>
          </p:cNvPr>
          <p:cNvGrpSpPr/>
          <p:nvPr/>
        </p:nvGrpSpPr>
        <p:grpSpPr>
          <a:xfrm>
            <a:off x="1937340" y="1828800"/>
            <a:ext cx="2696446" cy="2355670"/>
            <a:chOff x="1937340" y="1828800"/>
            <a:chExt cx="2696446" cy="2355670"/>
          </a:xfrm>
        </p:grpSpPr>
        <p:pic>
          <p:nvPicPr>
            <p:cNvPr id="4" name="图片 3">
              <a:extLst>
                <a:ext uri="{FF2B5EF4-FFF2-40B4-BE49-F238E27FC236}">
                  <a16:creationId xmlns:a16="http://schemas.microsoft.com/office/drawing/2014/main" id="{05CDD42D-ECE9-445E-9E2F-F7412FAF21B8}"/>
                </a:ext>
              </a:extLst>
            </p:cNvPr>
            <p:cNvPicPr>
              <a:picLocks noChangeAspect="1"/>
            </p:cNvPicPr>
            <p:nvPr/>
          </p:nvPicPr>
          <p:blipFill>
            <a:blip r:embed="rId4"/>
            <a:stretch>
              <a:fillRect/>
            </a:stretch>
          </p:blipFill>
          <p:spPr>
            <a:xfrm>
              <a:off x="1937340" y="1828800"/>
              <a:ext cx="2696446" cy="2355670"/>
            </a:xfrm>
            <a:prstGeom prst="rect">
              <a:avLst/>
            </a:prstGeom>
          </p:spPr>
        </p:pic>
        <p:sp>
          <p:nvSpPr>
            <p:cNvPr id="5" name="矩形 4">
              <a:extLst>
                <a:ext uri="{FF2B5EF4-FFF2-40B4-BE49-F238E27FC236}">
                  <a16:creationId xmlns:a16="http://schemas.microsoft.com/office/drawing/2014/main" id="{B02EBD81-0211-42BE-9B5B-57526C884D29}"/>
                </a:ext>
              </a:extLst>
            </p:cNvPr>
            <p:cNvSpPr/>
            <p:nvPr/>
          </p:nvSpPr>
          <p:spPr>
            <a:xfrm>
              <a:off x="2326547" y="2614220"/>
              <a:ext cx="2060895" cy="784830"/>
            </a:xfrm>
            <a:prstGeom prst="rect">
              <a:avLst/>
            </a:prstGeom>
          </p:spPr>
          <p:txBody>
            <a:bodyPr wrap="square">
              <a:spAutoFit/>
            </a:bodyPr>
            <a:lstStyle/>
            <a:p>
              <a:r>
                <a:rPr lang="zh-CN" altLang="en-US" sz="900" dirty="0">
                  <a:solidFill>
                    <a:schemeClr val="bg1"/>
                  </a:solidFill>
                </a:rPr>
                <a:t>请在此处添加详细描述文本，尽量与标题文本语言风格相符合，语言描述尽量简洁生动。请在此处添加详细描述文本，尽量与标题文本语言风格相符合，语言描述尽量简洁生动。</a:t>
              </a:r>
            </a:p>
          </p:txBody>
        </p:sp>
      </p:grpSp>
      <p:grpSp>
        <p:nvGrpSpPr>
          <p:cNvPr id="8" name="组合 7">
            <a:extLst>
              <a:ext uri="{FF2B5EF4-FFF2-40B4-BE49-F238E27FC236}">
                <a16:creationId xmlns:a16="http://schemas.microsoft.com/office/drawing/2014/main" id="{FE577D21-A715-45DD-9CDE-1DF81D9DDF89}"/>
              </a:ext>
            </a:extLst>
          </p:cNvPr>
          <p:cNvGrpSpPr/>
          <p:nvPr/>
        </p:nvGrpSpPr>
        <p:grpSpPr>
          <a:xfrm>
            <a:off x="7128226" y="1550906"/>
            <a:ext cx="2734352" cy="2786202"/>
            <a:chOff x="7128226" y="1550906"/>
            <a:chExt cx="2734352" cy="2786202"/>
          </a:xfrm>
        </p:grpSpPr>
        <p:pic>
          <p:nvPicPr>
            <p:cNvPr id="3" name="图片 2">
              <a:extLst>
                <a:ext uri="{FF2B5EF4-FFF2-40B4-BE49-F238E27FC236}">
                  <a16:creationId xmlns:a16="http://schemas.microsoft.com/office/drawing/2014/main" id="{8A327772-FAB9-41FE-977B-FDCB02BC3F87}"/>
                </a:ext>
              </a:extLst>
            </p:cNvPr>
            <p:cNvPicPr>
              <a:picLocks noChangeAspect="1"/>
            </p:cNvPicPr>
            <p:nvPr/>
          </p:nvPicPr>
          <p:blipFill>
            <a:blip r:embed="rId5"/>
            <a:stretch>
              <a:fillRect/>
            </a:stretch>
          </p:blipFill>
          <p:spPr>
            <a:xfrm>
              <a:off x="7128226" y="1550906"/>
              <a:ext cx="2734352" cy="2786202"/>
            </a:xfrm>
            <a:prstGeom prst="rect">
              <a:avLst/>
            </a:prstGeom>
          </p:spPr>
        </p:pic>
        <p:sp>
          <p:nvSpPr>
            <p:cNvPr id="6" name="矩形 5">
              <a:extLst>
                <a:ext uri="{FF2B5EF4-FFF2-40B4-BE49-F238E27FC236}">
                  <a16:creationId xmlns:a16="http://schemas.microsoft.com/office/drawing/2014/main" id="{69EBE865-A5C9-4433-AB40-E3C436BA63CF}"/>
                </a:ext>
              </a:extLst>
            </p:cNvPr>
            <p:cNvSpPr/>
            <p:nvPr/>
          </p:nvSpPr>
          <p:spPr>
            <a:xfrm>
              <a:off x="7521154" y="2473005"/>
              <a:ext cx="2060895" cy="784830"/>
            </a:xfrm>
            <a:prstGeom prst="rect">
              <a:avLst/>
            </a:prstGeom>
          </p:spPr>
          <p:txBody>
            <a:bodyPr wrap="square">
              <a:spAutoFit/>
            </a:bodyPr>
            <a:lstStyle/>
            <a:p>
              <a:r>
                <a:rPr lang="zh-CN" altLang="en-US" sz="900" dirty="0">
                  <a:solidFill>
                    <a:schemeClr val="bg1"/>
                  </a:solidFill>
                </a:rPr>
                <a:t>请在此处添加详细描述文本，尽量与标题文本语言风格相符合，语言描述尽量简洁生动。请在此处添加详细描述文本，尽量与标题文本语言风格相符合，语言描述尽量简洁生动。</a:t>
              </a:r>
            </a:p>
          </p:txBody>
        </p:sp>
      </p:grpSp>
      <p:pic>
        <p:nvPicPr>
          <p:cNvPr id="9" name="图片 8">
            <a:extLst>
              <a:ext uri="{FF2B5EF4-FFF2-40B4-BE49-F238E27FC236}">
                <a16:creationId xmlns:a16="http://schemas.microsoft.com/office/drawing/2014/main" id="{ABA5A291-32EC-4FDD-8A4F-59E290DD70E5}"/>
              </a:ext>
            </a:extLst>
          </p:cNvPr>
          <p:cNvPicPr>
            <a:picLocks noChangeAspect="1"/>
          </p:cNvPicPr>
          <p:nvPr/>
        </p:nvPicPr>
        <p:blipFill>
          <a:blip r:embed="rId6"/>
          <a:stretch>
            <a:fillRect/>
          </a:stretch>
        </p:blipFill>
        <p:spPr>
          <a:xfrm>
            <a:off x="112294" y="4480883"/>
            <a:ext cx="4513500" cy="602700"/>
          </a:xfrm>
          <a:prstGeom prst="rect">
            <a:avLst/>
          </a:prstGeom>
        </p:spPr>
      </p:pic>
      <p:pic>
        <p:nvPicPr>
          <p:cNvPr id="10" name="图片 9">
            <a:extLst>
              <a:ext uri="{FF2B5EF4-FFF2-40B4-BE49-F238E27FC236}">
                <a16:creationId xmlns:a16="http://schemas.microsoft.com/office/drawing/2014/main" id="{28633E1C-B507-47FA-A197-8C2221D194D0}"/>
              </a:ext>
            </a:extLst>
          </p:cNvPr>
          <p:cNvPicPr>
            <a:picLocks noChangeAspect="1"/>
          </p:cNvPicPr>
          <p:nvPr/>
        </p:nvPicPr>
        <p:blipFill>
          <a:blip r:embed="rId7"/>
          <a:stretch>
            <a:fillRect/>
          </a:stretch>
        </p:blipFill>
        <p:spPr>
          <a:xfrm>
            <a:off x="4171670" y="4531109"/>
            <a:ext cx="4456125" cy="516600"/>
          </a:xfrm>
          <a:prstGeom prst="rect">
            <a:avLst/>
          </a:prstGeom>
        </p:spPr>
      </p:pic>
      <p:pic>
        <p:nvPicPr>
          <p:cNvPr id="11" name="图片 10">
            <a:extLst>
              <a:ext uri="{FF2B5EF4-FFF2-40B4-BE49-F238E27FC236}">
                <a16:creationId xmlns:a16="http://schemas.microsoft.com/office/drawing/2014/main" id="{8D56AED7-7E5D-473B-BBCC-5273D31A92D9}"/>
              </a:ext>
            </a:extLst>
          </p:cNvPr>
          <p:cNvPicPr>
            <a:picLocks noChangeAspect="1"/>
          </p:cNvPicPr>
          <p:nvPr/>
        </p:nvPicPr>
        <p:blipFill>
          <a:blip r:embed="rId6"/>
          <a:stretch>
            <a:fillRect/>
          </a:stretch>
        </p:blipFill>
        <p:spPr>
          <a:xfrm flipH="1">
            <a:off x="8627795" y="4550934"/>
            <a:ext cx="3676499" cy="490933"/>
          </a:xfrm>
          <a:prstGeom prst="rect">
            <a:avLst/>
          </a:prstGeom>
        </p:spPr>
      </p:pic>
      <p:pic>
        <p:nvPicPr>
          <p:cNvPr id="12" name="图片 11">
            <a:extLst>
              <a:ext uri="{FF2B5EF4-FFF2-40B4-BE49-F238E27FC236}">
                <a16:creationId xmlns:a16="http://schemas.microsoft.com/office/drawing/2014/main" id="{148997CC-A6C3-4508-A9A1-B8EC218E0D2B}"/>
              </a:ext>
            </a:extLst>
          </p:cNvPr>
          <p:cNvPicPr>
            <a:picLocks noChangeAspect="1"/>
          </p:cNvPicPr>
          <p:nvPr/>
        </p:nvPicPr>
        <p:blipFill>
          <a:blip r:embed="rId7"/>
          <a:stretch>
            <a:fillRect/>
          </a:stretch>
        </p:blipFill>
        <p:spPr>
          <a:xfrm>
            <a:off x="1461244" y="5225314"/>
            <a:ext cx="3133172" cy="363230"/>
          </a:xfrm>
          <a:prstGeom prst="rect">
            <a:avLst/>
          </a:prstGeom>
        </p:spPr>
      </p:pic>
      <p:pic>
        <p:nvPicPr>
          <p:cNvPr id="13" name="图片 12">
            <a:extLst>
              <a:ext uri="{FF2B5EF4-FFF2-40B4-BE49-F238E27FC236}">
                <a16:creationId xmlns:a16="http://schemas.microsoft.com/office/drawing/2014/main" id="{F11C5117-A81D-449A-A0BA-F99DCA42B011}"/>
              </a:ext>
            </a:extLst>
          </p:cNvPr>
          <p:cNvPicPr>
            <a:picLocks noChangeAspect="1"/>
          </p:cNvPicPr>
          <p:nvPr/>
        </p:nvPicPr>
        <p:blipFill>
          <a:blip r:embed="rId7"/>
          <a:stretch>
            <a:fillRect/>
          </a:stretch>
        </p:blipFill>
        <p:spPr>
          <a:xfrm>
            <a:off x="6107883" y="5301502"/>
            <a:ext cx="3133172" cy="363230"/>
          </a:xfrm>
          <a:prstGeom prst="rect">
            <a:avLst/>
          </a:prstGeom>
        </p:spPr>
      </p:pic>
      <p:grpSp>
        <p:nvGrpSpPr>
          <p:cNvPr id="14" name="组合 13">
            <a:extLst>
              <a:ext uri="{FF2B5EF4-FFF2-40B4-BE49-F238E27FC236}">
                <a16:creationId xmlns:a16="http://schemas.microsoft.com/office/drawing/2014/main" id="{1006C747-45DC-4343-A96C-325E53074FA5}"/>
              </a:ext>
            </a:extLst>
          </p:cNvPr>
          <p:cNvGrpSpPr/>
          <p:nvPr/>
        </p:nvGrpSpPr>
        <p:grpSpPr>
          <a:xfrm>
            <a:off x="286699" y="349853"/>
            <a:ext cx="1928600" cy="940900"/>
            <a:chOff x="286699" y="349853"/>
            <a:chExt cx="1928600" cy="940900"/>
          </a:xfrm>
        </p:grpSpPr>
        <p:pic>
          <p:nvPicPr>
            <p:cNvPr id="15" name="图片 14">
              <a:extLst>
                <a:ext uri="{FF2B5EF4-FFF2-40B4-BE49-F238E27FC236}">
                  <a16:creationId xmlns:a16="http://schemas.microsoft.com/office/drawing/2014/main" id="{A6D50D2E-E4A9-488B-9175-0743B1761719}"/>
                </a:ext>
              </a:extLst>
            </p:cNvPr>
            <p:cNvPicPr>
              <a:picLocks noChangeAspect="1"/>
            </p:cNvPicPr>
            <p:nvPr userDrawn="1"/>
          </p:nvPicPr>
          <p:blipFill>
            <a:blip r:embed="rId8">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sp>
          <p:nvSpPr>
            <p:cNvPr id="16" name="矩形 15">
              <a:extLst>
                <a:ext uri="{FF2B5EF4-FFF2-40B4-BE49-F238E27FC236}">
                  <a16:creationId xmlns:a16="http://schemas.microsoft.com/office/drawing/2014/main" id="{6FA6DCE8-17DD-4813-BF4D-8165F8458AEA}"/>
                </a:ext>
              </a:extLst>
            </p:cNvPr>
            <p:cNvSpPr/>
            <p:nvPr userDrawn="1"/>
          </p:nvSpPr>
          <p:spPr>
            <a:xfrm>
              <a:off x="350752" y="531321"/>
              <a:ext cx="180049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请输入你的题目</a:t>
              </a:r>
            </a:p>
          </p:txBody>
        </p:sp>
      </p:grpSp>
      <p:pic>
        <p:nvPicPr>
          <p:cNvPr id="17" name="图片 16">
            <a:extLst>
              <a:ext uri="{FF2B5EF4-FFF2-40B4-BE49-F238E27FC236}">
                <a16:creationId xmlns:a16="http://schemas.microsoft.com/office/drawing/2014/main" id="{D18B9258-58EE-4925-8B5F-C5B8779A02A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18" name="图片 17">
            <a:extLst>
              <a:ext uri="{FF2B5EF4-FFF2-40B4-BE49-F238E27FC236}">
                <a16:creationId xmlns:a16="http://schemas.microsoft.com/office/drawing/2014/main" id="{85424D26-DCBD-4FA9-AA38-365D5598734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19" name="图片 18">
            <a:extLst>
              <a:ext uri="{FF2B5EF4-FFF2-40B4-BE49-F238E27FC236}">
                <a16:creationId xmlns:a16="http://schemas.microsoft.com/office/drawing/2014/main" id="{CFE6759D-0325-4FF9-9100-C6AB0BAD5C5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20" name="图片 19">
            <a:extLst>
              <a:ext uri="{FF2B5EF4-FFF2-40B4-BE49-F238E27FC236}">
                <a16:creationId xmlns:a16="http://schemas.microsoft.com/office/drawing/2014/main" id="{E5C47C27-E17F-4BFB-A61D-93F5B1BB0D6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Tree>
    <p:extLst>
      <p:ext uri="{BB962C8B-B14F-4D97-AF65-F5344CB8AC3E}">
        <p14:creationId xmlns:p14="http://schemas.microsoft.com/office/powerpoint/2010/main" val="4175727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95EFBDB-9DCD-4D84-9103-FBB210A6D3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1214" y="3352209"/>
            <a:ext cx="1276734" cy="1462279"/>
          </a:xfrm>
          <a:prstGeom prst="rect">
            <a:avLst/>
          </a:prstGeom>
        </p:spPr>
      </p:pic>
      <p:pic>
        <p:nvPicPr>
          <p:cNvPr id="7" name="图片 6">
            <a:extLst>
              <a:ext uri="{FF2B5EF4-FFF2-40B4-BE49-F238E27FC236}">
                <a16:creationId xmlns:a16="http://schemas.microsoft.com/office/drawing/2014/main" id="{9CE970F9-6DC7-4BA5-8627-1592232BB1AD}"/>
              </a:ext>
            </a:extLst>
          </p:cNvPr>
          <p:cNvPicPr>
            <a:picLocks noChangeAspect="1"/>
          </p:cNvPicPr>
          <p:nvPr/>
        </p:nvPicPr>
        <p:blipFill>
          <a:blip r:embed="rId4"/>
          <a:stretch>
            <a:fillRect/>
          </a:stretch>
        </p:blipFill>
        <p:spPr>
          <a:xfrm>
            <a:off x="80916" y="4406039"/>
            <a:ext cx="4513500" cy="602700"/>
          </a:xfrm>
          <a:prstGeom prst="rect">
            <a:avLst/>
          </a:prstGeom>
        </p:spPr>
      </p:pic>
      <p:pic>
        <p:nvPicPr>
          <p:cNvPr id="8" name="图片 7">
            <a:extLst>
              <a:ext uri="{FF2B5EF4-FFF2-40B4-BE49-F238E27FC236}">
                <a16:creationId xmlns:a16="http://schemas.microsoft.com/office/drawing/2014/main" id="{773A1A3C-EEB9-4A50-912C-40BB20DE2BF6}"/>
              </a:ext>
            </a:extLst>
          </p:cNvPr>
          <p:cNvPicPr>
            <a:picLocks noChangeAspect="1"/>
          </p:cNvPicPr>
          <p:nvPr/>
        </p:nvPicPr>
        <p:blipFill>
          <a:blip r:embed="rId5"/>
          <a:stretch>
            <a:fillRect/>
          </a:stretch>
        </p:blipFill>
        <p:spPr>
          <a:xfrm>
            <a:off x="4171670" y="4531109"/>
            <a:ext cx="4456125" cy="516600"/>
          </a:xfrm>
          <a:prstGeom prst="rect">
            <a:avLst/>
          </a:prstGeom>
        </p:spPr>
      </p:pic>
      <p:pic>
        <p:nvPicPr>
          <p:cNvPr id="9" name="图片 8">
            <a:extLst>
              <a:ext uri="{FF2B5EF4-FFF2-40B4-BE49-F238E27FC236}">
                <a16:creationId xmlns:a16="http://schemas.microsoft.com/office/drawing/2014/main" id="{D92F3138-B732-4D76-9584-E21C33A28554}"/>
              </a:ext>
            </a:extLst>
          </p:cNvPr>
          <p:cNvPicPr>
            <a:picLocks noChangeAspect="1"/>
          </p:cNvPicPr>
          <p:nvPr/>
        </p:nvPicPr>
        <p:blipFill>
          <a:blip r:embed="rId4"/>
          <a:stretch>
            <a:fillRect/>
          </a:stretch>
        </p:blipFill>
        <p:spPr>
          <a:xfrm flipH="1">
            <a:off x="8627795" y="4550934"/>
            <a:ext cx="3676499" cy="490933"/>
          </a:xfrm>
          <a:prstGeom prst="rect">
            <a:avLst/>
          </a:prstGeom>
        </p:spPr>
      </p:pic>
      <p:pic>
        <p:nvPicPr>
          <p:cNvPr id="10" name="图片 9">
            <a:extLst>
              <a:ext uri="{FF2B5EF4-FFF2-40B4-BE49-F238E27FC236}">
                <a16:creationId xmlns:a16="http://schemas.microsoft.com/office/drawing/2014/main" id="{A60CA936-718D-4010-B0BC-011D14057103}"/>
              </a:ext>
            </a:extLst>
          </p:cNvPr>
          <p:cNvPicPr>
            <a:picLocks noChangeAspect="1"/>
          </p:cNvPicPr>
          <p:nvPr/>
        </p:nvPicPr>
        <p:blipFill>
          <a:blip r:embed="rId5"/>
          <a:stretch>
            <a:fillRect/>
          </a:stretch>
        </p:blipFill>
        <p:spPr>
          <a:xfrm>
            <a:off x="1461244" y="5225314"/>
            <a:ext cx="3133172" cy="363230"/>
          </a:xfrm>
          <a:prstGeom prst="rect">
            <a:avLst/>
          </a:prstGeom>
        </p:spPr>
      </p:pic>
      <p:pic>
        <p:nvPicPr>
          <p:cNvPr id="11" name="图片 10">
            <a:extLst>
              <a:ext uri="{FF2B5EF4-FFF2-40B4-BE49-F238E27FC236}">
                <a16:creationId xmlns:a16="http://schemas.microsoft.com/office/drawing/2014/main" id="{FD410821-E8BE-47D1-87D0-4E1AA57A9488}"/>
              </a:ext>
            </a:extLst>
          </p:cNvPr>
          <p:cNvPicPr>
            <a:picLocks noChangeAspect="1"/>
          </p:cNvPicPr>
          <p:nvPr/>
        </p:nvPicPr>
        <p:blipFill>
          <a:blip r:embed="rId5"/>
          <a:stretch>
            <a:fillRect/>
          </a:stretch>
        </p:blipFill>
        <p:spPr>
          <a:xfrm>
            <a:off x="6107883" y="5301502"/>
            <a:ext cx="3133172" cy="363230"/>
          </a:xfrm>
          <a:prstGeom prst="rect">
            <a:avLst/>
          </a:prstGeom>
        </p:spPr>
      </p:pic>
      <p:sp>
        <p:nvSpPr>
          <p:cNvPr id="12" name="矩形 11">
            <a:extLst>
              <a:ext uri="{FF2B5EF4-FFF2-40B4-BE49-F238E27FC236}">
                <a16:creationId xmlns:a16="http://schemas.microsoft.com/office/drawing/2014/main" id="{5A072425-E0F0-4549-B987-4C577333BCD2}"/>
              </a:ext>
            </a:extLst>
          </p:cNvPr>
          <p:cNvSpPr/>
          <p:nvPr/>
        </p:nvSpPr>
        <p:spPr>
          <a:xfrm>
            <a:off x="2684106" y="3305471"/>
            <a:ext cx="992767" cy="1061829"/>
          </a:xfrm>
          <a:prstGeom prst="rect">
            <a:avLst/>
          </a:prstGeom>
        </p:spPr>
        <p:txBody>
          <a:bodyPr wrap="square">
            <a:spAutoFit/>
          </a:bodyPr>
          <a:lstStyle/>
          <a:p>
            <a:endParaRPr lang="zh-CN" altLang="en-US" sz="900" dirty="0">
              <a:solidFill>
                <a:srgbClr val="50A0BA"/>
              </a:solidFill>
              <a:latin typeface="微软雅黑" panose="020B0503020204020204" pitchFamily="34" charset="-122"/>
              <a:ea typeface="微软雅黑" panose="020B0503020204020204" pitchFamily="34" charset="-122"/>
            </a:endParaRPr>
          </a:p>
          <a:p>
            <a:r>
              <a:rPr lang="zh-CN" altLang="en-US" sz="900" dirty="0">
                <a:solidFill>
                  <a:srgbClr val="50A0BA"/>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pic>
        <p:nvPicPr>
          <p:cNvPr id="2" name="图片 1" descr="图片包含 照片&#10;&#10;已生成极高可信度的说明">
            <a:extLst>
              <a:ext uri="{FF2B5EF4-FFF2-40B4-BE49-F238E27FC236}">
                <a16:creationId xmlns:a16="http://schemas.microsoft.com/office/drawing/2014/main" id="{EF9F0DF3-F708-4685-945A-0DDA8245B03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68442" y="3187816"/>
            <a:ext cx="2357947" cy="3244845"/>
          </a:xfrm>
          <a:prstGeom prst="rect">
            <a:avLst/>
          </a:prstGeom>
        </p:spPr>
      </p:pic>
      <p:grpSp>
        <p:nvGrpSpPr>
          <p:cNvPr id="27" name="组合 26">
            <a:extLst>
              <a:ext uri="{FF2B5EF4-FFF2-40B4-BE49-F238E27FC236}">
                <a16:creationId xmlns:a16="http://schemas.microsoft.com/office/drawing/2014/main" id="{4C25D923-2F54-4820-A021-95EFA5B66211}"/>
              </a:ext>
            </a:extLst>
          </p:cNvPr>
          <p:cNvGrpSpPr/>
          <p:nvPr/>
        </p:nvGrpSpPr>
        <p:grpSpPr>
          <a:xfrm>
            <a:off x="2588783" y="2404087"/>
            <a:ext cx="1112268" cy="971700"/>
            <a:chOff x="2588783" y="2404087"/>
            <a:chExt cx="1112268" cy="971700"/>
          </a:xfrm>
        </p:grpSpPr>
        <p:pic>
          <p:nvPicPr>
            <p:cNvPr id="14" name="图片 13">
              <a:extLst>
                <a:ext uri="{FF2B5EF4-FFF2-40B4-BE49-F238E27FC236}">
                  <a16:creationId xmlns:a16="http://schemas.microsoft.com/office/drawing/2014/main" id="{B714F21D-D3C0-4B8C-978A-744BC5CAABF7}"/>
                </a:ext>
              </a:extLst>
            </p:cNvPr>
            <p:cNvPicPr>
              <a:picLocks noChangeAspect="1"/>
            </p:cNvPicPr>
            <p:nvPr/>
          </p:nvPicPr>
          <p:blipFill>
            <a:blip r:embed="rId7"/>
            <a:stretch>
              <a:fillRect/>
            </a:stretch>
          </p:blipFill>
          <p:spPr>
            <a:xfrm>
              <a:off x="2588783" y="2404087"/>
              <a:ext cx="1112268" cy="971700"/>
            </a:xfrm>
            <a:prstGeom prst="rect">
              <a:avLst/>
            </a:prstGeom>
          </p:spPr>
        </p:pic>
        <p:sp>
          <p:nvSpPr>
            <p:cNvPr id="18" name="矩形 17">
              <a:extLst>
                <a:ext uri="{FF2B5EF4-FFF2-40B4-BE49-F238E27FC236}">
                  <a16:creationId xmlns:a16="http://schemas.microsoft.com/office/drawing/2014/main" id="{F5AA6456-FE65-4764-88B9-1A5D071803E2}"/>
                </a:ext>
              </a:extLst>
            </p:cNvPr>
            <p:cNvSpPr/>
            <p:nvPr/>
          </p:nvSpPr>
          <p:spPr>
            <a:xfrm>
              <a:off x="2834342" y="2582266"/>
              <a:ext cx="724574" cy="646331"/>
            </a:xfrm>
            <a:prstGeom prst="rect">
              <a:avLst/>
            </a:prstGeom>
          </p:spPr>
          <p:txBody>
            <a:bodyPr wrap="square">
              <a:spAutoFit/>
            </a:bodyPr>
            <a:lstStyle/>
            <a:p>
              <a:r>
                <a:rPr lang="zh-CN" altLang="en-US" dirty="0">
                  <a:solidFill>
                    <a:schemeClr val="bg1"/>
                  </a:solidFill>
                </a:rPr>
                <a:t>你的题目</a:t>
              </a:r>
            </a:p>
          </p:txBody>
        </p:sp>
      </p:grpSp>
      <p:grpSp>
        <p:nvGrpSpPr>
          <p:cNvPr id="28" name="组合 27">
            <a:extLst>
              <a:ext uri="{FF2B5EF4-FFF2-40B4-BE49-F238E27FC236}">
                <a16:creationId xmlns:a16="http://schemas.microsoft.com/office/drawing/2014/main" id="{B146153B-D223-424C-910F-51785EED0B50}"/>
              </a:ext>
            </a:extLst>
          </p:cNvPr>
          <p:cNvGrpSpPr/>
          <p:nvPr/>
        </p:nvGrpSpPr>
        <p:grpSpPr>
          <a:xfrm>
            <a:off x="3756820" y="1284086"/>
            <a:ext cx="1127904" cy="1149292"/>
            <a:chOff x="3756820" y="1284086"/>
            <a:chExt cx="1127904" cy="1149292"/>
          </a:xfrm>
        </p:grpSpPr>
        <p:pic>
          <p:nvPicPr>
            <p:cNvPr id="13" name="图片 12">
              <a:extLst>
                <a:ext uri="{FF2B5EF4-FFF2-40B4-BE49-F238E27FC236}">
                  <a16:creationId xmlns:a16="http://schemas.microsoft.com/office/drawing/2014/main" id="{DF0DC1E1-1A60-4AA1-BB2B-71D551CE88FE}"/>
                </a:ext>
              </a:extLst>
            </p:cNvPr>
            <p:cNvPicPr>
              <a:picLocks noChangeAspect="1"/>
            </p:cNvPicPr>
            <p:nvPr/>
          </p:nvPicPr>
          <p:blipFill>
            <a:blip r:embed="rId8"/>
            <a:stretch>
              <a:fillRect/>
            </a:stretch>
          </p:blipFill>
          <p:spPr>
            <a:xfrm>
              <a:off x="3756820" y="1284086"/>
              <a:ext cx="1127904" cy="1149292"/>
            </a:xfrm>
            <a:prstGeom prst="rect">
              <a:avLst/>
            </a:prstGeom>
          </p:spPr>
        </p:pic>
        <p:sp>
          <p:nvSpPr>
            <p:cNvPr id="19" name="矩形 18">
              <a:extLst>
                <a:ext uri="{FF2B5EF4-FFF2-40B4-BE49-F238E27FC236}">
                  <a16:creationId xmlns:a16="http://schemas.microsoft.com/office/drawing/2014/main" id="{3EC862BC-A931-4E23-9E21-9A7C38FFA296}"/>
                </a:ext>
              </a:extLst>
            </p:cNvPr>
            <p:cNvSpPr/>
            <p:nvPr/>
          </p:nvSpPr>
          <p:spPr>
            <a:xfrm>
              <a:off x="3958485" y="1483367"/>
              <a:ext cx="724574" cy="646331"/>
            </a:xfrm>
            <a:prstGeom prst="rect">
              <a:avLst/>
            </a:prstGeom>
          </p:spPr>
          <p:txBody>
            <a:bodyPr wrap="square">
              <a:spAutoFit/>
            </a:bodyPr>
            <a:lstStyle/>
            <a:p>
              <a:r>
                <a:rPr lang="zh-CN" altLang="en-US" dirty="0">
                  <a:solidFill>
                    <a:schemeClr val="bg1"/>
                  </a:solidFill>
                </a:rPr>
                <a:t>你的题目</a:t>
              </a:r>
            </a:p>
          </p:txBody>
        </p:sp>
      </p:grpSp>
      <p:grpSp>
        <p:nvGrpSpPr>
          <p:cNvPr id="29" name="组合 28">
            <a:extLst>
              <a:ext uri="{FF2B5EF4-FFF2-40B4-BE49-F238E27FC236}">
                <a16:creationId xmlns:a16="http://schemas.microsoft.com/office/drawing/2014/main" id="{DA9FDCD2-7136-45E9-96E6-49D6961AA198}"/>
              </a:ext>
            </a:extLst>
          </p:cNvPr>
          <p:cNvGrpSpPr/>
          <p:nvPr/>
        </p:nvGrpSpPr>
        <p:grpSpPr>
          <a:xfrm>
            <a:off x="5376593" y="1121401"/>
            <a:ext cx="1112268" cy="971700"/>
            <a:chOff x="5376593" y="1121401"/>
            <a:chExt cx="1112268" cy="971700"/>
          </a:xfrm>
        </p:grpSpPr>
        <p:pic>
          <p:nvPicPr>
            <p:cNvPr id="15" name="图片 14">
              <a:extLst>
                <a:ext uri="{FF2B5EF4-FFF2-40B4-BE49-F238E27FC236}">
                  <a16:creationId xmlns:a16="http://schemas.microsoft.com/office/drawing/2014/main" id="{B02446E9-AD58-4789-86BE-AA3420AEC3E7}"/>
                </a:ext>
              </a:extLst>
            </p:cNvPr>
            <p:cNvPicPr>
              <a:picLocks noChangeAspect="1"/>
            </p:cNvPicPr>
            <p:nvPr/>
          </p:nvPicPr>
          <p:blipFill>
            <a:blip r:embed="rId7"/>
            <a:stretch>
              <a:fillRect/>
            </a:stretch>
          </p:blipFill>
          <p:spPr>
            <a:xfrm>
              <a:off x="5376593" y="1121401"/>
              <a:ext cx="1112268" cy="971700"/>
            </a:xfrm>
            <a:prstGeom prst="rect">
              <a:avLst/>
            </a:prstGeom>
          </p:spPr>
        </p:pic>
        <p:sp>
          <p:nvSpPr>
            <p:cNvPr id="20" name="矩形 19">
              <a:extLst>
                <a:ext uri="{FF2B5EF4-FFF2-40B4-BE49-F238E27FC236}">
                  <a16:creationId xmlns:a16="http://schemas.microsoft.com/office/drawing/2014/main" id="{591DC5E3-6FAF-4A5B-B9E8-0D49BD1F6C3E}"/>
                </a:ext>
              </a:extLst>
            </p:cNvPr>
            <p:cNvSpPr/>
            <p:nvPr/>
          </p:nvSpPr>
          <p:spPr>
            <a:xfrm>
              <a:off x="5647935" y="1293045"/>
              <a:ext cx="724574" cy="646331"/>
            </a:xfrm>
            <a:prstGeom prst="rect">
              <a:avLst/>
            </a:prstGeom>
          </p:spPr>
          <p:txBody>
            <a:bodyPr wrap="square">
              <a:spAutoFit/>
            </a:bodyPr>
            <a:lstStyle/>
            <a:p>
              <a:r>
                <a:rPr lang="zh-CN" altLang="en-US" dirty="0">
                  <a:solidFill>
                    <a:schemeClr val="bg1"/>
                  </a:solidFill>
                </a:rPr>
                <a:t>你的题目</a:t>
              </a:r>
            </a:p>
          </p:txBody>
        </p:sp>
      </p:grpSp>
      <p:grpSp>
        <p:nvGrpSpPr>
          <p:cNvPr id="30" name="组合 29">
            <a:extLst>
              <a:ext uri="{FF2B5EF4-FFF2-40B4-BE49-F238E27FC236}">
                <a16:creationId xmlns:a16="http://schemas.microsoft.com/office/drawing/2014/main" id="{C6751605-0F20-4398-B675-A87DF672F712}"/>
              </a:ext>
            </a:extLst>
          </p:cNvPr>
          <p:cNvGrpSpPr/>
          <p:nvPr/>
        </p:nvGrpSpPr>
        <p:grpSpPr>
          <a:xfrm>
            <a:off x="6980730" y="1740645"/>
            <a:ext cx="1127904" cy="1149292"/>
            <a:chOff x="6980730" y="1740645"/>
            <a:chExt cx="1127904" cy="1149292"/>
          </a:xfrm>
        </p:grpSpPr>
        <p:pic>
          <p:nvPicPr>
            <p:cNvPr id="16" name="图片 15">
              <a:extLst>
                <a:ext uri="{FF2B5EF4-FFF2-40B4-BE49-F238E27FC236}">
                  <a16:creationId xmlns:a16="http://schemas.microsoft.com/office/drawing/2014/main" id="{3072C513-E6E5-457C-A46E-7D9BC6A59FB6}"/>
                </a:ext>
              </a:extLst>
            </p:cNvPr>
            <p:cNvPicPr>
              <a:picLocks noChangeAspect="1"/>
            </p:cNvPicPr>
            <p:nvPr/>
          </p:nvPicPr>
          <p:blipFill>
            <a:blip r:embed="rId8"/>
            <a:stretch>
              <a:fillRect/>
            </a:stretch>
          </p:blipFill>
          <p:spPr>
            <a:xfrm>
              <a:off x="6980730" y="1740645"/>
              <a:ext cx="1127904" cy="1149292"/>
            </a:xfrm>
            <a:prstGeom prst="rect">
              <a:avLst/>
            </a:prstGeom>
          </p:spPr>
        </p:pic>
        <p:sp>
          <p:nvSpPr>
            <p:cNvPr id="21" name="矩形 20">
              <a:extLst>
                <a:ext uri="{FF2B5EF4-FFF2-40B4-BE49-F238E27FC236}">
                  <a16:creationId xmlns:a16="http://schemas.microsoft.com/office/drawing/2014/main" id="{37B983A2-BAAF-499E-BEDC-39472594FB4E}"/>
                </a:ext>
              </a:extLst>
            </p:cNvPr>
            <p:cNvSpPr/>
            <p:nvPr/>
          </p:nvSpPr>
          <p:spPr>
            <a:xfrm>
              <a:off x="7291189" y="1935935"/>
              <a:ext cx="724574" cy="646331"/>
            </a:xfrm>
            <a:prstGeom prst="rect">
              <a:avLst/>
            </a:prstGeom>
          </p:spPr>
          <p:txBody>
            <a:bodyPr wrap="square">
              <a:spAutoFit/>
            </a:bodyPr>
            <a:lstStyle/>
            <a:p>
              <a:r>
                <a:rPr lang="zh-CN" altLang="en-US" dirty="0">
                  <a:solidFill>
                    <a:schemeClr val="bg1"/>
                  </a:solidFill>
                </a:rPr>
                <a:t>你的题目</a:t>
              </a:r>
            </a:p>
          </p:txBody>
        </p:sp>
      </p:grpSp>
      <p:grpSp>
        <p:nvGrpSpPr>
          <p:cNvPr id="31" name="组合 30">
            <a:extLst>
              <a:ext uri="{FF2B5EF4-FFF2-40B4-BE49-F238E27FC236}">
                <a16:creationId xmlns:a16="http://schemas.microsoft.com/office/drawing/2014/main" id="{70F6D8EA-6FB9-48D7-802E-50F2F6A8E119}"/>
              </a:ext>
            </a:extLst>
          </p:cNvPr>
          <p:cNvGrpSpPr/>
          <p:nvPr/>
        </p:nvGrpSpPr>
        <p:grpSpPr>
          <a:xfrm>
            <a:off x="8128787" y="2542694"/>
            <a:ext cx="1112268" cy="971700"/>
            <a:chOff x="8128787" y="2542694"/>
            <a:chExt cx="1112268" cy="971700"/>
          </a:xfrm>
        </p:grpSpPr>
        <p:pic>
          <p:nvPicPr>
            <p:cNvPr id="17" name="图片 16">
              <a:extLst>
                <a:ext uri="{FF2B5EF4-FFF2-40B4-BE49-F238E27FC236}">
                  <a16:creationId xmlns:a16="http://schemas.microsoft.com/office/drawing/2014/main" id="{3147E63C-85F4-42C7-A235-CA677999A7B2}"/>
                </a:ext>
              </a:extLst>
            </p:cNvPr>
            <p:cNvPicPr>
              <a:picLocks noChangeAspect="1"/>
            </p:cNvPicPr>
            <p:nvPr/>
          </p:nvPicPr>
          <p:blipFill>
            <a:blip r:embed="rId7"/>
            <a:stretch>
              <a:fillRect/>
            </a:stretch>
          </p:blipFill>
          <p:spPr>
            <a:xfrm>
              <a:off x="8128787" y="2542694"/>
              <a:ext cx="1112268" cy="971700"/>
            </a:xfrm>
            <a:prstGeom prst="rect">
              <a:avLst/>
            </a:prstGeom>
          </p:spPr>
        </p:pic>
        <p:sp>
          <p:nvSpPr>
            <p:cNvPr id="22" name="矩形 21">
              <a:extLst>
                <a:ext uri="{FF2B5EF4-FFF2-40B4-BE49-F238E27FC236}">
                  <a16:creationId xmlns:a16="http://schemas.microsoft.com/office/drawing/2014/main" id="{797F0417-A593-4229-BD1B-8713661CD6CE}"/>
                </a:ext>
              </a:extLst>
            </p:cNvPr>
            <p:cNvSpPr/>
            <p:nvPr/>
          </p:nvSpPr>
          <p:spPr>
            <a:xfrm>
              <a:off x="8399264" y="2659140"/>
              <a:ext cx="724574" cy="646331"/>
            </a:xfrm>
            <a:prstGeom prst="rect">
              <a:avLst/>
            </a:prstGeom>
          </p:spPr>
          <p:txBody>
            <a:bodyPr wrap="square">
              <a:spAutoFit/>
            </a:bodyPr>
            <a:lstStyle/>
            <a:p>
              <a:r>
                <a:rPr lang="zh-CN" altLang="en-US" dirty="0">
                  <a:solidFill>
                    <a:schemeClr val="bg1"/>
                  </a:solidFill>
                </a:rPr>
                <a:t>你的题目</a:t>
              </a:r>
            </a:p>
          </p:txBody>
        </p:sp>
      </p:grpSp>
      <p:sp>
        <p:nvSpPr>
          <p:cNvPr id="23" name="矩形 22">
            <a:extLst>
              <a:ext uri="{FF2B5EF4-FFF2-40B4-BE49-F238E27FC236}">
                <a16:creationId xmlns:a16="http://schemas.microsoft.com/office/drawing/2014/main" id="{D671292D-9161-457E-B867-FB79AB069D1B}"/>
              </a:ext>
            </a:extLst>
          </p:cNvPr>
          <p:cNvSpPr/>
          <p:nvPr/>
        </p:nvSpPr>
        <p:spPr>
          <a:xfrm>
            <a:off x="3816083" y="2472117"/>
            <a:ext cx="992767" cy="1061829"/>
          </a:xfrm>
          <a:prstGeom prst="rect">
            <a:avLst/>
          </a:prstGeom>
        </p:spPr>
        <p:txBody>
          <a:bodyPr wrap="square">
            <a:spAutoFit/>
          </a:bodyPr>
          <a:lstStyle/>
          <a:p>
            <a:endParaRPr lang="zh-CN" altLang="en-US" sz="900" dirty="0">
              <a:solidFill>
                <a:srgbClr val="50A0BA"/>
              </a:solidFill>
              <a:latin typeface="微软雅黑" panose="020B0503020204020204" pitchFamily="34" charset="-122"/>
              <a:ea typeface="微软雅黑" panose="020B0503020204020204" pitchFamily="34" charset="-122"/>
            </a:endParaRPr>
          </a:p>
          <a:p>
            <a:r>
              <a:rPr lang="zh-CN" altLang="en-US" sz="900" dirty="0">
                <a:solidFill>
                  <a:srgbClr val="50A0BA"/>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
        <p:nvSpPr>
          <p:cNvPr id="24" name="矩形 23">
            <a:extLst>
              <a:ext uri="{FF2B5EF4-FFF2-40B4-BE49-F238E27FC236}">
                <a16:creationId xmlns:a16="http://schemas.microsoft.com/office/drawing/2014/main" id="{4E0CBA53-97D4-48AE-857B-24228A4A0402}"/>
              </a:ext>
            </a:extLst>
          </p:cNvPr>
          <p:cNvSpPr/>
          <p:nvPr/>
        </p:nvSpPr>
        <p:spPr>
          <a:xfrm>
            <a:off x="5398406" y="2199011"/>
            <a:ext cx="992767" cy="1061829"/>
          </a:xfrm>
          <a:prstGeom prst="rect">
            <a:avLst/>
          </a:prstGeom>
        </p:spPr>
        <p:txBody>
          <a:bodyPr wrap="square">
            <a:spAutoFit/>
          </a:bodyPr>
          <a:lstStyle/>
          <a:p>
            <a:endParaRPr lang="zh-CN" altLang="en-US" sz="900" dirty="0">
              <a:solidFill>
                <a:srgbClr val="50A0BA"/>
              </a:solidFill>
              <a:latin typeface="微软雅黑" panose="020B0503020204020204" pitchFamily="34" charset="-122"/>
              <a:ea typeface="微软雅黑" panose="020B0503020204020204" pitchFamily="34" charset="-122"/>
            </a:endParaRPr>
          </a:p>
          <a:p>
            <a:r>
              <a:rPr lang="zh-CN" altLang="en-US" sz="900" dirty="0">
                <a:solidFill>
                  <a:srgbClr val="50A0BA"/>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
        <p:nvSpPr>
          <p:cNvPr id="25" name="矩形 24">
            <a:extLst>
              <a:ext uri="{FF2B5EF4-FFF2-40B4-BE49-F238E27FC236}">
                <a16:creationId xmlns:a16="http://schemas.microsoft.com/office/drawing/2014/main" id="{96BAD0E3-138E-47AD-9B88-AEC5E653CAED}"/>
              </a:ext>
            </a:extLst>
          </p:cNvPr>
          <p:cNvSpPr/>
          <p:nvPr/>
        </p:nvSpPr>
        <p:spPr>
          <a:xfrm>
            <a:off x="6836558" y="2909250"/>
            <a:ext cx="992767" cy="1061829"/>
          </a:xfrm>
          <a:prstGeom prst="rect">
            <a:avLst/>
          </a:prstGeom>
        </p:spPr>
        <p:txBody>
          <a:bodyPr wrap="square">
            <a:spAutoFit/>
          </a:bodyPr>
          <a:lstStyle/>
          <a:p>
            <a:endParaRPr lang="zh-CN" altLang="en-US" sz="900" dirty="0">
              <a:solidFill>
                <a:srgbClr val="50A0BA"/>
              </a:solidFill>
              <a:latin typeface="微软雅黑" panose="020B0503020204020204" pitchFamily="34" charset="-122"/>
              <a:ea typeface="微软雅黑" panose="020B0503020204020204" pitchFamily="34" charset="-122"/>
            </a:endParaRPr>
          </a:p>
          <a:p>
            <a:r>
              <a:rPr lang="zh-CN" altLang="en-US" sz="900" dirty="0">
                <a:solidFill>
                  <a:srgbClr val="50A0BA"/>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sp>
        <p:nvSpPr>
          <p:cNvPr id="26" name="矩形 25">
            <a:extLst>
              <a:ext uri="{FF2B5EF4-FFF2-40B4-BE49-F238E27FC236}">
                <a16:creationId xmlns:a16="http://schemas.microsoft.com/office/drawing/2014/main" id="{D743FBF4-3B54-4DB8-8C5B-E97BB8008A1D}"/>
              </a:ext>
            </a:extLst>
          </p:cNvPr>
          <p:cNvSpPr/>
          <p:nvPr/>
        </p:nvSpPr>
        <p:spPr>
          <a:xfrm>
            <a:off x="8108634" y="3449967"/>
            <a:ext cx="992767" cy="1061829"/>
          </a:xfrm>
          <a:prstGeom prst="rect">
            <a:avLst/>
          </a:prstGeom>
        </p:spPr>
        <p:txBody>
          <a:bodyPr wrap="square">
            <a:spAutoFit/>
          </a:bodyPr>
          <a:lstStyle/>
          <a:p>
            <a:endParaRPr lang="zh-CN" altLang="en-US" sz="900" dirty="0">
              <a:solidFill>
                <a:srgbClr val="50A0BA"/>
              </a:solidFill>
              <a:latin typeface="微软雅黑" panose="020B0503020204020204" pitchFamily="34" charset="-122"/>
              <a:ea typeface="微软雅黑" panose="020B0503020204020204" pitchFamily="34" charset="-122"/>
            </a:endParaRPr>
          </a:p>
          <a:p>
            <a:r>
              <a:rPr lang="zh-CN" altLang="en-US" sz="900" dirty="0">
                <a:solidFill>
                  <a:srgbClr val="50A0BA"/>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pic>
        <p:nvPicPr>
          <p:cNvPr id="32" name="图片 31">
            <a:extLst>
              <a:ext uri="{FF2B5EF4-FFF2-40B4-BE49-F238E27FC236}">
                <a16:creationId xmlns:a16="http://schemas.microsoft.com/office/drawing/2014/main" id="{A6D50D2E-E4A9-488B-9175-0743B1761719}"/>
              </a:ext>
            </a:extLst>
          </p:cNvPr>
          <p:cNvPicPr>
            <a:picLocks noChangeAspect="1"/>
          </p:cNvPicPr>
          <p:nvPr/>
        </p:nvPicPr>
        <p:blipFill>
          <a:blip r:embed="rId9">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pic>
        <p:nvPicPr>
          <p:cNvPr id="33" name="图片 32">
            <a:extLst>
              <a:ext uri="{FF2B5EF4-FFF2-40B4-BE49-F238E27FC236}">
                <a16:creationId xmlns:a16="http://schemas.microsoft.com/office/drawing/2014/main" id="{D18B9258-58EE-4925-8B5F-C5B8779A02A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34" name="图片 33">
            <a:extLst>
              <a:ext uri="{FF2B5EF4-FFF2-40B4-BE49-F238E27FC236}">
                <a16:creationId xmlns:a16="http://schemas.microsoft.com/office/drawing/2014/main" id="{85424D26-DCBD-4FA9-AA38-365D5598734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35" name="图片 34">
            <a:extLst>
              <a:ext uri="{FF2B5EF4-FFF2-40B4-BE49-F238E27FC236}">
                <a16:creationId xmlns:a16="http://schemas.microsoft.com/office/drawing/2014/main" id="{CFE6759D-0325-4FF9-9100-C6AB0BAD5C5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36" name="图片 35">
            <a:extLst>
              <a:ext uri="{FF2B5EF4-FFF2-40B4-BE49-F238E27FC236}">
                <a16:creationId xmlns:a16="http://schemas.microsoft.com/office/drawing/2014/main" id="{E5C47C27-E17F-4BFB-A61D-93F5B1BB0D6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
        <p:nvSpPr>
          <p:cNvPr id="37" name="矩形 36">
            <a:extLst>
              <a:ext uri="{FF2B5EF4-FFF2-40B4-BE49-F238E27FC236}">
                <a16:creationId xmlns:a16="http://schemas.microsoft.com/office/drawing/2014/main" id="{6FA6DCE8-17DD-4813-BF4D-8165F8458AEA}"/>
              </a:ext>
            </a:extLst>
          </p:cNvPr>
          <p:cNvSpPr/>
          <p:nvPr/>
        </p:nvSpPr>
        <p:spPr>
          <a:xfrm>
            <a:off x="350752" y="531321"/>
            <a:ext cx="180049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请输入你的题目</a:t>
            </a:r>
          </a:p>
        </p:txBody>
      </p:sp>
    </p:spTree>
    <p:extLst>
      <p:ext uri="{BB962C8B-B14F-4D97-AF65-F5344CB8AC3E}">
        <p14:creationId xmlns:p14="http://schemas.microsoft.com/office/powerpoint/2010/main" val="3581315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BEF786B-9AD3-4FCB-8468-79A4ECEAD04C}"/>
              </a:ext>
            </a:extLst>
          </p:cNvPr>
          <p:cNvGrpSpPr/>
          <p:nvPr/>
        </p:nvGrpSpPr>
        <p:grpSpPr>
          <a:xfrm>
            <a:off x="3464654" y="1677798"/>
            <a:ext cx="841003" cy="984764"/>
            <a:chOff x="3456265" y="1367405"/>
            <a:chExt cx="841003" cy="984764"/>
          </a:xfrm>
        </p:grpSpPr>
        <p:pic>
          <p:nvPicPr>
            <p:cNvPr id="2" name="图片 1">
              <a:extLst>
                <a:ext uri="{FF2B5EF4-FFF2-40B4-BE49-F238E27FC236}">
                  <a16:creationId xmlns:a16="http://schemas.microsoft.com/office/drawing/2014/main" id="{9F246E33-E56C-4994-BC40-CBB84EC610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6265" y="1367405"/>
              <a:ext cx="841003" cy="984764"/>
            </a:xfrm>
            <a:prstGeom prst="rect">
              <a:avLst/>
            </a:prstGeom>
          </p:spPr>
        </p:pic>
        <p:sp>
          <p:nvSpPr>
            <p:cNvPr id="3" name="矩形 2">
              <a:extLst>
                <a:ext uri="{FF2B5EF4-FFF2-40B4-BE49-F238E27FC236}">
                  <a16:creationId xmlns:a16="http://schemas.microsoft.com/office/drawing/2014/main" id="{8D616B93-72BD-49F4-A6A2-30DE943EC221}"/>
                </a:ext>
              </a:extLst>
            </p:cNvPr>
            <p:cNvSpPr/>
            <p:nvPr/>
          </p:nvSpPr>
          <p:spPr>
            <a:xfrm>
              <a:off x="3623994" y="1828949"/>
              <a:ext cx="673274" cy="523220"/>
            </a:xfrm>
            <a:prstGeom prst="rect">
              <a:avLst/>
            </a:prstGeom>
          </p:spPr>
          <p:txBody>
            <a:bodyPr wrap="square">
              <a:spAutoFit/>
            </a:bodyPr>
            <a:lstStyle/>
            <a:p>
              <a:r>
                <a:rPr lang="zh-CN" altLang="en-US" sz="1400" b="1" dirty="0">
                  <a:solidFill>
                    <a:schemeClr val="bg1"/>
                  </a:solidFill>
                </a:rPr>
                <a:t>你的题目</a:t>
              </a:r>
            </a:p>
          </p:txBody>
        </p:sp>
      </p:grpSp>
      <p:grpSp>
        <p:nvGrpSpPr>
          <p:cNvPr id="7" name="组合 6">
            <a:extLst>
              <a:ext uri="{FF2B5EF4-FFF2-40B4-BE49-F238E27FC236}">
                <a16:creationId xmlns:a16="http://schemas.microsoft.com/office/drawing/2014/main" id="{65EB1252-F5D0-487E-B4FB-9C35482E0C43}"/>
              </a:ext>
            </a:extLst>
          </p:cNvPr>
          <p:cNvGrpSpPr/>
          <p:nvPr/>
        </p:nvGrpSpPr>
        <p:grpSpPr>
          <a:xfrm>
            <a:off x="8049432" y="2625963"/>
            <a:ext cx="896365" cy="1095557"/>
            <a:chOff x="3456264" y="2813712"/>
            <a:chExt cx="896365" cy="1095557"/>
          </a:xfrm>
        </p:grpSpPr>
        <p:pic>
          <p:nvPicPr>
            <p:cNvPr id="5" name="图片 4">
              <a:extLst>
                <a:ext uri="{FF2B5EF4-FFF2-40B4-BE49-F238E27FC236}">
                  <a16:creationId xmlns:a16="http://schemas.microsoft.com/office/drawing/2014/main" id="{B58E7203-1219-4BF2-8929-8EF3570D1EC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56264" y="2813712"/>
              <a:ext cx="896365" cy="1095557"/>
            </a:xfrm>
            <a:prstGeom prst="rect">
              <a:avLst/>
            </a:prstGeom>
          </p:spPr>
        </p:pic>
        <p:sp>
          <p:nvSpPr>
            <p:cNvPr id="6" name="矩形 5">
              <a:extLst>
                <a:ext uri="{FF2B5EF4-FFF2-40B4-BE49-F238E27FC236}">
                  <a16:creationId xmlns:a16="http://schemas.microsoft.com/office/drawing/2014/main" id="{70757F2E-6FE4-487C-A03B-49E9B0BBA52D}"/>
                </a:ext>
              </a:extLst>
            </p:cNvPr>
            <p:cNvSpPr/>
            <p:nvPr/>
          </p:nvSpPr>
          <p:spPr>
            <a:xfrm>
              <a:off x="3632383" y="3336323"/>
              <a:ext cx="673274" cy="523220"/>
            </a:xfrm>
            <a:prstGeom prst="rect">
              <a:avLst/>
            </a:prstGeom>
          </p:spPr>
          <p:txBody>
            <a:bodyPr wrap="square">
              <a:spAutoFit/>
            </a:bodyPr>
            <a:lstStyle/>
            <a:p>
              <a:r>
                <a:rPr lang="zh-CN" altLang="en-US" sz="1400" b="1" dirty="0">
                  <a:solidFill>
                    <a:schemeClr val="tx1">
                      <a:lumMod val="50000"/>
                      <a:lumOff val="50000"/>
                    </a:schemeClr>
                  </a:solidFill>
                </a:rPr>
                <a:t>你的题目</a:t>
              </a:r>
            </a:p>
          </p:txBody>
        </p:sp>
      </p:grpSp>
      <p:sp>
        <p:nvSpPr>
          <p:cNvPr id="8" name="矩形 7">
            <a:extLst>
              <a:ext uri="{FF2B5EF4-FFF2-40B4-BE49-F238E27FC236}">
                <a16:creationId xmlns:a16="http://schemas.microsoft.com/office/drawing/2014/main" id="{7645DFE4-2AFC-4646-8EB0-9738F9799EF5}"/>
              </a:ext>
            </a:extLst>
          </p:cNvPr>
          <p:cNvSpPr/>
          <p:nvPr/>
        </p:nvSpPr>
        <p:spPr>
          <a:xfrm>
            <a:off x="4473386" y="1956543"/>
            <a:ext cx="4191699" cy="577081"/>
          </a:xfrm>
          <a:prstGeom prst="rect">
            <a:avLst/>
          </a:prstGeom>
        </p:spPr>
        <p:txBody>
          <a:bodyPr wrap="square">
            <a:spAutoFit/>
          </a:bodyPr>
          <a:lstStyle/>
          <a:p>
            <a:r>
              <a:rPr lang="zh-CN" altLang="en-US" sz="1050" dirty="0">
                <a:solidFill>
                  <a:schemeClr val="tx1">
                    <a:lumMod val="50000"/>
                    <a:lumOff val="50000"/>
                  </a:schemeClr>
                </a:solidFill>
              </a:rPr>
              <a:t>请在此处添加详细描述文本，尽量与标题文本语言风格相符合，语言描述尽量简洁生动。请在此处添加详细描述文本，尽量与标题文本语言风格相符合，语言描述尽量简洁生动。</a:t>
            </a:r>
          </a:p>
        </p:txBody>
      </p:sp>
      <p:sp>
        <p:nvSpPr>
          <p:cNvPr id="9" name="矩形 8">
            <a:extLst>
              <a:ext uri="{FF2B5EF4-FFF2-40B4-BE49-F238E27FC236}">
                <a16:creationId xmlns:a16="http://schemas.microsoft.com/office/drawing/2014/main" id="{87AA7285-4FFF-4F4C-8F11-4EA66E8299D8}"/>
              </a:ext>
            </a:extLst>
          </p:cNvPr>
          <p:cNvSpPr/>
          <p:nvPr/>
        </p:nvSpPr>
        <p:spPr>
          <a:xfrm>
            <a:off x="3718377" y="2938834"/>
            <a:ext cx="4191699" cy="577081"/>
          </a:xfrm>
          <a:prstGeom prst="rect">
            <a:avLst/>
          </a:prstGeom>
        </p:spPr>
        <p:txBody>
          <a:bodyPr wrap="square">
            <a:spAutoFit/>
          </a:bodyPr>
          <a:lstStyle/>
          <a:p>
            <a:r>
              <a:rPr lang="zh-CN" altLang="en-US" sz="1050" dirty="0">
                <a:solidFill>
                  <a:schemeClr val="tx1">
                    <a:lumMod val="50000"/>
                    <a:lumOff val="50000"/>
                  </a:schemeClr>
                </a:solidFill>
              </a:rPr>
              <a:t>请在此处添加详细描述文本，尽量与标题文本语言风格相符合，语言描述尽量简洁生动。请在此处添加详细描述文本，尽量与标题文本语言风格相符合，语言描述尽量简洁生动。</a:t>
            </a:r>
          </a:p>
        </p:txBody>
      </p:sp>
      <p:grpSp>
        <p:nvGrpSpPr>
          <p:cNvPr id="10" name="组合 9">
            <a:extLst>
              <a:ext uri="{FF2B5EF4-FFF2-40B4-BE49-F238E27FC236}">
                <a16:creationId xmlns:a16="http://schemas.microsoft.com/office/drawing/2014/main" id="{4A038551-220D-459B-A5B9-77D4C1513429}"/>
              </a:ext>
            </a:extLst>
          </p:cNvPr>
          <p:cNvGrpSpPr/>
          <p:nvPr/>
        </p:nvGrpSpPr>
        <p:grpSpPr>
          <a:xfrm>
            <a:off x="3464654" y="3813859"/>
            <a:ext cx="841003" cy="984764"/>
            <a:chOff x="3456265" y="1367405"/>
            <a:chExt cx="841003" cy="984764"/>
          </a:xfrm>
        </p:grpSpPr>
        <p:pic>
          <p:nvPicPr>
            <p:cNvPr id="11" name="图片 10">
              <a:extLst>
                <a:ext uri="{FF2B5EF4-FFF2-40B4-BE49-F238E27FC236}">
                  <a16:creationId xmlns:a16="http://schemas.microsoft.com/office/drawing/2014/main" id="{6DF877B0-E1ED-4426-AB99-3F405B9246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6265" y="1367405"/>
              <a:ext cx="841003" cy="984764"/>
            </a:xfrm>
            <a:prstGeom prst="rect">
              <a:avLst/>
            </a:prstGeom>
          </p:spPr>
        </p:pic>
        <p:sp>
          <p:nvSpPr>
            <p:cNvPr id="12" name="矩形 11">
              <a:extLst>
                <a:ext uri="{FF2B5EF4-FFF2-40B4-BE49-F238E27FC236}">
                  <a16:creationId xmlns:a16="http://schemas.microsoft.com/office/drawing/2014/main" id="{510AB3F0-F514-435E-A46E-3255EB0C6FF6}"/>
                </a:ext>
              </a:extLst>
            </p:cNvPr>
            <p:cNvSpPr/>
            <p:nvPr/>
          </p:nvSpPr>
          <p:spPr>
            <a:xfrm>
              <a:off x="3623994" y="1828949"/>
              <a:ext cx="673274" cy="523220"/>
            </a:xfrm>
            <a:prstGeom prst="rect">
              <a:avLst/>
            </a:prstGeom>
          </p:spPr>
          <p:txBody>
            <a:bodyPr wrap="square">
              <a:spAutoFit/>
            </a:bodyPr>
            <a:lstStyle/>
            <a:p>
              <a:r>
                <a:rPr lang="zh-CN" altLang="en-US" sz="1400" b="1" dirty="0">
                  <a:solidFill>
                    <a:schemeClr val="bg1"/>
                  </a:solidFill>
                </a:rPr>
                <a:t>你的题目</a:t>
              </a:r>
            </a:p>
          </p:txBody>
        </p:sp>
      </p:grpSp>
      <p:sp>
        <p:nvSpPr>
          <p:cNvPr id="13" name="矩形 12">
            <a:extLst>
              <a:ext uri="{FF2B5EF4-FFF2-40B4-BE49-F238E27FC236}">
                <a16:creationId xmlns:a16="http://schemas.microsoft.com/office/drawing/2014/main" id="{F54379E6-212C-430B-A1C1-3F9EB91BA970}"/>
              </a:ext>
            </a:extLst>
          </p:cNvPr>
          <p:cNvSpPr/>
          <p:nvPr/>
        </p:nvSpPr>
        <p:spPr>
          <a:xfrm>
            <a:off x="4473386" y="4017991"/>
            <a:ext cx="4191699" cy="577081"/>
          </a:xfrm>
          <a:prstGeom prst="rect">
            <a:avLst/>
          </a:prstGeom>
        </p:spPr>
        <p:txBody>
          <a:bodyPr wrap="square">
            <a:spAutoFit/>
          </a:bodyPr>
          <a:lstStyle/>
          <a:p>
            <a:r>
              <a:rPr lang="zh-CN" altLang="en-US" sz="1050" dirty="0">
                <a:solidFill>
                  <a:schemeClr val="tx1">
                    <a:lumMod val="50000"/>
                    <a:lumOff val="50000"/>
                  </a:schemeClr>
                </a:solidFill>
              </a:rPr>
              <a:t>请在此处添加详细描述文本，尽量与标题文本语言风格相符合，语言描述尽量简洁生动。请在此处添加详细描述文本，尽量与标题文本语言风格相符合，语言描述尽量简洁生动。</a:t>
            </a:r>
          </a:p>
        </p:txBody>
      </p:sp>
      <p:grpSp>
        <p:nvGrpSpPr>
          <p:cNvPr id="14" name="组合 13">
            <a:extLst>
              <a:ext uri="{FF2B5EF4-FFF2-40B4-BE49-F238E27FC236}">
                <a16:creationId xmlns:a16="http://schemas.microsoft.com/office/drawing/2014/main" id="{437840FE-F04B-40A7-A4EE-32F4CF433E56}"/>
              </a:ext>
            </a:extLst>
          </p:cNvPr>
          <p:cNvGrpSpPr/>
          <p:nvPr/>
        </p:nvGrpSpPr>
        <p:grpSpPr>
          <a:xfrm>
            <a:off x="8114005" y="4798623"/>
            <a:ext cx="896365" cy="1095557"/>
            <a:chOff x="3456264" y="2813712"/>
            <a:chExt cx="896365" cy="1095557"/>
          </a:xfrm>
        </p:grpSpPr>
        <p:pic>
          <p:nvPicPr>
            <p:cNvPr id="15" name="图片 14">
              <a:extLst>
                <a:ext uri="{FF2B5EF4-FFF2-40B4-BE49-F238E27FC236}">
                  <a16:creationId xmlns:a16="http://schemas.microsoft.com/office/drawing/2014/main" id="{B37C8A4D-93B9-4FD4-B5D8-4F00CE5B38A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56264" y="2813712"/>
              <a:ext cx="896365" cy="1095557"/>
            </a:xfrm>
            <a:prstGeom prst="rect">
              <a:avLst/>
            </a:prstGeom>
          </p:spPr>
        </p:pic>
        <p:sp>
          <p:nvSpPr>
            <p:cNvPr id="16" name="矩形 15">
              <a:extLst>
                <a:ext uri="{FF2B5EF4-FFF2-40B4-BE49-F238E27FC236}">
                  <a16:creationId xmlns:a16="http://schemas.microsoft.com/office/drawing/2014/main" id="{6F9BD112-A91B-490D-AC71-685D028CFE41}"/>
                </a:ext>
              </a:extLst>
            </p:cNvPr>
            <p:cNvSpPr/>
            <p:nvPr/>
          </p:nvSpPr>
          <p:spPr>
            <a:xfrm>
              <a:off x="3632383" y="3336323"/>
              <a:ext cx="673274" cy="523220"/>
            </a:xfrm>
            <a:prstGeom prst="rect">
              <a:avLst/>
            </a:prstGeom>
          </p:spPr>
          <p:txBody>
            <a:bodyPr wrap="square">
              <a:spAutoFit/>
            </a:bodyPr>
            <a:lstStyle/>
            <a:p>
              <a:r>
                <a:rPr lang="zh-CN" altLang="en-US" sz="1400" b="1" dirty="0">
                  <a:solidFill>
                    <a:schemeClr val="tx1">
                      <a:lumMod val="50000"/>
                      <a:lumOff val="50000"/>
                    </a:schemeClr>
                  </a:solidFill>
                </a:rPr>
                <a:t>你的题目</a:t>
              </a:r>
            </a:p>
          </p:txBody>
        </p:sp>
      </p:grpSp>
      <p:sp>
        <p:nvSpPr>
          <p:cNvPr id="17" name="矩形 16">
            <a:extLst>
              <a:ext uri="{FF2B5EF4-FFF2-40B4-BE49-F238E27FC236}">
                <a16:creationId xmlns:a16="http://schemas.microsoft.com/office/drawing/2014/main" id="{1274BB7D-DA6B-4BAC-A419-45501CEA75F6}"/>
              </a:ext>
            </a:extLst>
          </p:cNvPr>
          <p:cNvSpPr/>
          <p:nvPr/>
        </p:nvSpPr>
        <p:spPr>
          <a:xfrm>
            <a:off x="3718377" y="5095094"/>
            <a:ext cx="4191699" cy="577081"/>
          </a:xfrm>
          <a:prstGeom prst="rect">
            <a:avLst/>
          </a:prstGeom>
        </p:spPr>
        <p:txBody>
          <a:bodyPr wrap="square">
            <a:spAutoFit/>
          </a:bodyPr>
          <a:lstStyle/>
          <a:p>
            <a:r>
              <a:rPr lang="zh-CN" altLang="en-US" sz="1050" dirty="0">
                <a:solidFill>
                  <a:schemeClr val="tx1">
                    <a:lumMod val="50000"/>
                    <a:lumOff val="50000"/>
                  </a:schemeClr>
                </a:solidFill>
              </a:rPr>
              <a:t>请在此处添加详细描述文本，尽量与标题文本语言风格相符合，语言描述尽量简洁生动。请在此处添加详细描述文本，尽量与标题文本语言风格相符合，语言描述尽量简洁生动。</a:t>
            </a:r>
          </a:p>
        </p:txBody>
      </p:sp>
      <p:pic>
        <p:nvPicPr>
          <p:cNvPr id="18" name="图片 17">
            <a:extLst>
              <a:ext uri="{FF2B5EF4-FFF2-40B4-BE49-F238E27FC236}">
                <a16:creationId xmlns:a16="http://schemas.microsoft.com/office/drawing/2014/main" id="{ABA5A291-32EC-4FDD-8A4F-59E290DD70E5}"/>
              </a:ext>
            </a:extLst>
          </p:cNvPr>
          <p:cNvPicPr>
            <a:picLocks noChangeAspect="1"/>
          </p:cNvPicPr>
          <p:nvPr/>
        </p:nvPicPr>
        <p:blipFill>
          <a:blip r:embed="rId5"/>
          <a:stretch>
            <a:fillRect/>
          </a:stretch>
        </p:blipFill>
        <p:spPr>
          <a:xfrm>
            <a:off x="112294" y="4480883"/>
            <a:ext cx="4513500" cy="602700"/>
          </a:xfrm>
          <a:prstGeom prst="rect">
            <a:avLst/>
          </a:prstGeom>
        </p:spPr>
      </p:pic>
      <p:pic>
        <p:nvPicPr>
          <p:cNvPr id="19" name="图片 18">
            <a:extLst>
              <a:ext uri="{FF2B5EF4-FFF2-40B4-BE49-F238E27FC236}">
                <a16:creationId xmlns:a16="http://schemas.microsoft.com/office/drawing/2014/main" id="{28633E1C-B507-47FA-A197-8C2221D194D0}"/>
              </a:ext>
            </a:extLst>
          </p:cNvPr>
          <p:cNvPicPr>
            <a:picLocks noChangeAspect="1"/>
          </p:cNvPicPr>
          <p:nvPr/>
        </p:nvPicPr>
        <p:blipFill>
          <a:blip r:embed="rId6"/>
          <a:stretch>
            <a:fillRect/>
          </a:stretch>
        </p:blipFill>
        <p:spPr>
          <a:xfrm>
            <a:off x="4171670" y="4531109"/>
            <a:ext cx="4456125" cy="516600"/>
          </a:xfrm>
          <a:prstGeom prst="rect">
            <a:avLst/>
          </a:prstGeom>
        </p:spPr>
      </p:pic>
      <p:pic>
        <p:nvPicPr>
          <p:cNvPr id="20" name="图片 19">
            <a:extLst>
              <a:ext uri="{FF2B5EF4-FFF2-40B4-BE49-F238E27FC236}">
                <a16:creationId xmlns:a16="http://schemas.microsoft.com/office/drawing/2014/main" id="{8D56AED7-7E5D-473B-BBCC-5273D31A92D9}"/>
              </a:ext>
            </a:extLst>
          </p:cNvPr>
          <p:cNvPicPr>
            <a:picLocks noChangeAspect="1"/>
          </p:cNvPicPr>
          <p:nvPr/>
        </p:nvPicPr>
        <p:blipFill>
          <a:blip r:embed="rId5"/>
          <a:stretch>
            <a:fillRect/>
          </a:stretch>
        </p:blipFill>
        <p:spPr>
          <a:xfrm flipH="1">
            <a:off x="8627795" y="4550934"/>
            <a:ext cx="3676499" cy="490933"/>
          </a:xfrm>
          <a:prstGeom prst="rect">
            <a:avLst/>
          </a:prstGeom>
        </p:spPr>
      </p:pic>
      <p:pic>
        <p:nvPicPr>
          <p:cNvPr id="21" name="图片 20">
            <a:extLst>
              <a:ext uri="{FF2B5EF4-FFF2-40B4-BE49-F238E27FC236}">
                <a16:creationId xmlns:a16="http://schemas.microsoft.com/office/drawing/2014/main" id="{148997CC-A6C3-4508-A9A1-B8EC218E0D2B}"/>
              </a:ext>
            </a:extLst>
          </p:cNvPr>
          <p:cNvPicPr>
            <a:picLocks noChangeAspect="1"/>
          </p:cNvPicPr>
          <p:nvPr/>
        </p:nvPicPr>
        <p:blipFill>
          <a:blip r:embed="rId6"/>
          <a:stretch>
            <a:fillRect/>
          </a:stretch>
        </p:blipFill>
        <p:spPr>
          <a:xfrm>
            <a:off x="1461244" y="5225314"/>
            <a:ext cx="3133172" cy="363230"/>
          </a:xfrm>
          <a:prstGeom prst="rect">
            <a:avLst/>
          </a:prstGeom>
        </p:spPr>
      </p:pic>
      <p:pic>
        <p:nvPicPr>
          <p:cNvPr id="22" name="图片 21">
            <a:extLst>
              <a:ext uri="{FF2B5EF4-FFF2-40B4-BE49-F238E27FC236}">
                <a16:creationId xmlns:a16="http://schemas.microsoft.com/office/drawing/2014/main" id="{F11C5117-A81D-449A-A0BA-F99DCA42B011}"/>
              </a:ext>
            </a:extLst>
          </p:cNvPr>
          <p:cNvPicPr>
            <a:picLocks noChangeAspect="1"/>
          </p:cNvPicPr>
          <p:nvPr/>
        </p:nvPicPr>
        <p:blipFill>
          <a:blip r:embed="rId6"/>
          <a:stretch>
            <a:fillRect/>
          </a:stretch>
        </p:blipFill>
        <p:spPr>
          <a:xfrm>
            <a:off x="6107883" y="5301502"/>
            <a:ext cx="3133172" cy="363230"/>
          </a:xfrm>
          <a:prstGeom prst="rect">
            <a:avLst/>
          </a:prstGeom>
        </p:spPr>
      </p:pic>
      <p:grpSp>
        <p:nvGrpSpPr>
          <p:cNvPr id="23" name="组合 22">
            <a:extLst>
              <a:ext uri="{FF2B5EF4-FFF2-40B4-BE49-F238E27FC236}">
                <a16:creationId xmlns:a16="http://schemas.microsoft.com/office/drawing/2014/main" id="{1006C747-45DC-4343-A96C-325E53074FA5}"/>
              </a:ext>
            </a:extLst>
          </p:cNvPr>
          <p:cNvGrpSpPr/>
          <p:nvPr/>
        </p:nvGrpSpPr>
        <p:grpSpPr>
          <a:xfrm>
            <a:off x="286699" y="349853"/>
            <a:ext cx="1928600" cy="940900"/>
            <a:chOff x="286699" y="349853"/>
            <a:chExt cx="1928600" cy="940900"/>
          </a:xfrm>
        </p:grpSpPr>
        <p:pic>
          <p:nvPicPr>
            <p:cNvPr id="24" name="图片 23">
              <a:extLst>
                <a:ext uri="{FF2B5EF4-FFF2-40B4-BE49-F238E27FC236}">
                  <a16:creationId xmlns:a16="http://schemas.microsoft.com/office/drawing/2014/main" id="{A6D50D2E-E4A9-488B-9175-0743B1761719}"/>
                </a:ext>
              </a:extLst>
            </p:cNvPr>
            <p:cNvPicPr>
              <a:picLocks noChangeAspect="1"/>
            </p:cNvPicPr>
            <p:nvPr userDrawn="1"/>
          </p:nvPicPr>
          <p:blipFill>
            <a:blip r:embed="rId7">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sp>
          <p:nvSpPr>
            <p:cNvPr id="25" name="矩形 24">
              <a:extLst>
                <a:ext uri="{FF2B5EF4-FFF2-40B4-BE49-F238E27FC236}">
                  <a16:creationId xmlns:a16="http://schemas.microsoft.com/office/drawing/2014/main" id="{6FA6DCE8-17DD-4813-BF4D-8165F8458AEA}"/>
                </a:ext>
              </a:extLst>
            </p:cNvPr>
            <p:cNvSpPr/>
            <p:nvPr userDrawn="1"/>
          </p:nvSpPr>
          <p:spPr>
            <a:xfrm>
              <a:off x="350752" y="531321"/>
              <a:ext cx="180049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请输入你的题目</a:t>
              </a:r>
            </a:p>
          </p:txBody>
        </p:sp>
      </p:grpSp>
      <p:pic>
        <p:nvPicPr>
          <p:cNvPr id="26" name="图片 25">
            <a:extLst>
              <a:ext uri="{FF2B5EF4-FFF2-40B4-BE49-F238E27FC236}">
                <a16:creationId xmlns:a16="http://schemas.microsoft.com/office/drawing/2014/main" id="{D18B9258-58EE-4925-8B5F-C5B8779A02A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7" name="图片 26">
            <a:extLst>
              <a:ext uri="{FF2B5EF4-FFF2-40B4-BE49-F238E27FC236}">
                <a16:creationId xmlns:a16="http://schemas.microsoft.com/office/drawing/2014/main" id="{85424D26-DCBD-4FA9-AA38-365D5598734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8" name="图片 27">
            <a:extLst>
              <a:ext uri="{FF2B5EF4-FFF2-40B4-BE49-F238E27FC236}">
                <a16:creationId xmlns:a16="http://schemas.microsoft.com/office/drawing/2014/main" id="{CFE6759D-0325-4FF9-9100-C6AB0BAD5C5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29" name="图片 28">
            <a:extLst>
              <a:ext uri="{FF2B5EF4-FFF2-40B4-BE49-F238E27FC236}">
                <a16:creationId xmlns:a16="http://schemas.microsoft.com/office/drawing/2014/main" id="{E5C47C27-E17F-4BFB-A61D-93F5B1BB0D6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Tree>
    <p:extLst>
      <p:ext uri="{BB962C8B-B14F-4D97-AF65-F5344CB8AC3E}">
        <p14:creationId xmlns:p14="http://schemas.microsoft.com/office/powerpoint/2010/main" val="3696508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2822436-0543-4805-818B-FC4F839EB4C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50363" y="4405650"/>
            <a:ext cx="2180844" cy="2497782"/>
          </a:xfrm>
          <a:prstGeom prst="rect">
            <a:avLst/>
          </a:prstGeom>
        </p:spPr>
      </p:pic>
      <p:pic>
        <p:nvPicPr>
          <p:cNvPr id="5" name="图片 4" descr="图片包含 室内&#10;&#10;已生成高可信度的说明">
            <a:extLst>
              <a:ext uri="{FF2B5EF4-FFF2-40B4-BE49-F238E27FC236}">
                <a16:creationId xmlns:a16="http://schemas.microsoft.com/office/drawing/2014/main" id="{30870C2B-4E82-4F01-844B-0B2D87049B1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16053" y="4360218"/>
            <a:ext cx="2059338" cy="2588646"/>
          </a:xfrm>
          <a:prstGeom prst="rect">
            <a:avLst/>
          </a:prstGeom>
        </p:spPr>
      </p:pic>
      <p:grpSp>
        <p:nvGrpSpPr>
          <p:cNvPr id="10" name="组合 9">
            <a:extLst>
              <a:ext uri="{FF2B5EF4-FFF2-40B4-BE49-F238E27FC236}">
                <a16:creationId xmlns:a16="http://schemas.microsoft.com/office/drawing/2014/main" id="{24D8BB4E-E40E-4876-A3E0-CD516B48B66D}"/>
              </a:ext>
            </a:extLst>
          </p:cNvPr>
          <p:cNvGrpSpPr/>
          <p:nvPr/>
        </p:nvGrpSpPr>
        <p:grpSpPr>
          <a:xfrm>
            <a:off x="2655700" y="2122415"/>
            <a:ext cx="2502933" cy="2163340"/>
            <a:chOff x="2655700" y="2122415"/>
            <a:chExt cx="2502933" cy="2163340"/>
          </a:xfrm>
        </p:grpSpPr>
        <p:pic>
          <p:nvPicPr>
            <p:cNvPr id="6" name="图片 5">
              <a:extLst>
                <a:ext uri="{FF2B5EF4-FFF2-40B4-BE49-F238E27FC236}">
                  <a16:creationId xmlns:a16="http://schemas.microsoft.com/office/drawing/2014/main" id="{0BBF5A87-463B-4CD1-9C6C-158FEF25EE68}"/>
                </a:ext>
              </a:extLst>
            </p:cNvPr>
            <p:cNvPicPr>
              <a:picLocks noChangeAspect="1"/>
            </p:cNvPicPr>
            <p:nvPr/>
          </p:nvPicPr>
          <p:blipFill>
            <a:blip r:embed="rId5">
              <a:duotone>
                <a:schemeClr val="accent5">
                  <a:shade val="45000"/>
                  <a:satMod val="135000"/>
                </a:schemeClr>
                <a:prstClr val="white"/>
              </a:duotone>
              <a:lum bright="-20000"/>
            </a:blip>
            <a:stretch>
              <a:fillRect/>
            </a:stretch>
          </p:blipFill>
          <p:spPr>
            <a:xfrm>
              <a:off x="2655700" y="2122415"/>
              <a:ext cx="2502933" cy="2163340"/>
            </a:xfrm>
            <a:prstGeom prst="rect">
              <a:avLst/>
            </a:prstGeom>
          </p:spPr>
        </p:pic>
        <p:sp>
          <p:nvSpPr>
            <p:cNvPr id="8" name="矩形 7">
              <a:extLst>
                <a:ext uri="{FF2B5EF4-FFF2-40B4-BE49-F238E27FC236}">
                  <a16:creationId xmlns:a16="http://schemas.microsoft.com/office/drawing/2014/main" id="{8D66406F-85C6-408C-95C4-4B248330E8FD}"/>
                </a:ext>
              </a:extLst>
            </p:cNvPr>
            <p:cNvSpPr/>
            <p:nvPr/>
          </p:nvSpPr>
          <p:spPr>
            <a:xfrm>
              <a:off x="2804123" y="2417937"/>
              <a:ext cx="2262827" cy="861774"/>
            </a:xfrm>
            <a:prstGeom prst="rect">
              <a:avLst/>
            </a:prstGeom>
          </p:spPr>
          <p:txBody>
            <a:bodyPr wrap="square">
              <a:spAutoFit/>
            </a:bodyPr>
            <a:lstStyle/>
            <a:p>
              <a:r>
                <a:rPr lang="zh-CN" altLang="en-US" sz="1000" dirty="0">
                  <a:solidFill>
                    <a:schemeClr val="bg1"/>
                  </a:solidFill>
                </a:rPr>
                <a:t>请在此处添加详细描述文本，尽量与标题文本语言风格相符合，语言描述尽量简洁生动。请在此处添加详细描述文本，尽量与标题文本语言风格相符合，语言描述尽量简洁生动。</a:t>
              </a:r>
            </a:p>
          </p:txBody>
        </p:sp>
      </p:grpSp>
      <p:grpSp>
        <p:nvGrpSpPr>
          <p:cNvPr id="11" name="组合 10">
            <a:extLst>
              <a:ext uri="{FF2B5EF4-FFF2-40B4-BE49-F238E27FC236}">
                <a16:creationId xmlns:a16="http://schemas.microsoft.com/office/drawing/2014/main" id="{F71723B0-EF45-4F51-9373-7822B9FDC3AF}"/>
              </a:ext>
            </a:extLst>
          </p:cNvPr>
          <p:cNvGrpSpPr/>
          <p:nvPr/>
        </p:nvGrpSpPr>
        <p:grpSpPr>
          <a:xfrm>
            <a:off x="6841974" y="2206304"/>
            <a:ext cx="2271216" cy="1827781"/>
            <a:chOff x="6841974" y="2206304"/>
            <a:chExt cx="2271216" cy="1827781"/>
          </a:xfrm>
        </p:grpSpPr>
        <p:pic>
          <p:nvPicPr>
            <p:cNvPr id="7" name="图片 6">
              <a:extLst>
                <a:ext uri="{FF2B5EF4-FFF2-40B4-BE49-F238E27FC236}">
                  <a16:creationId xmlns:a16="http://schemas.microsoft.com/office/drawing/2014/main" id="{344F439D-7DC4-4063-9CD1-0CF79DA05990}"/>
                </a:ext>
              </a:extLst>
            </p:cNvPr>
            <p:cNvPicPr>
              <a:picLocks noChangeAspect="1"/>
            </p:cNvPicPr>
            <p:nvPr/>
          </p:nvPicPr>
          <p:blipFill>
            <a:blip r:embed="rId6">
              <a:duotone>
                <a:prstClr val="black"/>
                <a:schemeClr val="accent5">
                  <a:tint val="45000"/>
                  <a:satMod val="400000"/>
                </a:schemeClr>
              </a:duotone>
              <a:lum bright="20000"/>
            </a:blip>
            <a:stretch>
              <a:fillRect/>
            </a:stretch>
          </p:blipFill>
          <p:spPr>
            <a:xfrm>
              <a:off x="6841974" y="2206304"/>
              <a:ext cx="2260186" cy="1827781"/>
            </a:xfrm>
            <a:prstGeom prst="rect">
              <a:avLst/>
            </a:prstGeom>
          </p:spPr>
        </p:pic>
        <p:sp>
          <p:nvSpPr>
            <p:cNvPr id="9" name="矩形 8">
              <a:extLst>
                <a:ext uri="{FF2B5EF4-FFF2-40B4-BE49-F238E27FC236}">
                  <a16:creationId xmlns:a16="http://schemas.microsoft.com/office/drawing/2014/main" id="{3AECBD8F-E5B4-40AD-B3C6-1C3CB3E22E4D}"/>
                </a:ext>
              </a:extLst>
            </p:cNvPr>
            <p:cNvSpPr/>
            <p:nvPr/>
          </p:nvSpPr>
          <p:spPr>
            <a:xfrm>
              <a:off x="6850363" y="2520003"/>
              <a:ext cx="2262827" cy="861774"/>
            </a:xfrm>
            <a:prstGeom prst="rect">
              <a:avLst/>
            </a:prstGeom>
          </p:spPr>
          <p:txBody>
            <a:bodyPr wrap="square">
              <a:spAutoFit/>
            </a:bodyPr>
            <a:lstStyle/>
            <a:p>
              <a:r>
                <a:rPr lang="zh-CN" altLang="en-US" sz="1000" dirty="0">
                  <a:solidFill>
                    <a:schemeClr val="bg1"/>
                  </a:solidFill>
                </a:rPr>
                <a:t>请在此处添加详细描述文本，尽量与标题文本语言风格相符合，语言描述尽量简洁生动。请在此处添加详细描述文本，尽量与标题文本语言风格相符合，语言描述尽量简洁生动。</a:t>
              </a:r>
            </a:p>
          </p:txBody>
        </p:sp>
      </p:grpSp>
      <p:pic>
        <p:nvPicPr>
          <p:cNvPr id="12" name="图片 11">
            <a:extLst>
              <a:ext uri="{FF2B5EF4-FFF2-40B4-BE49-F238E27FC236}">
                <a16:creationId xmlns:a16="http://schemas.microsoft.com/office/drawing/2014/main" id="{ABA5A291-32EC-4FDD-8A4F-59E290DD70E5}"/>
              </a:ext>
            </a:extLst>
          </p:cNvPr>
          <p:cNvPicPr>
            <a:picLocks noChangeAspect="1"/>
          </p:cNvPicPr>
          <p:nvPr/>
        </p:nvPicPr>
        <p:blipFill>
          <a:blip r:embed="rId7"/>
          <a:stretch>
            <a:fillRect/>
          </a:stretch>
        </p:blipFill>
        <p:spPr>
          <a:xfrm>
            <a:off x="112294" y="4480883"/>
            <a:ext cx="4513500" cy="602700"/>
          </a:xfrm>
          <a:prstGeom prst="rect">
            <a:avLst/>
          </a:prstGeom>
        </p:spPr>
      </p:pic>
      <p:pic>
        <p:nvPicPr>
          <p:cNvPr id="13" name="图片 12">
            <a:extLst>
              <a:ext uri="{FF2B5EF4-FFF2-40B4-BE49-F238E27FC236}">
                <a16:creationId xmlns:a16="http://schemas.microsoft.com/office/drawing/2014/main" id="{28633E1C-B507-47FA-A197-8C2221D194D0}"/>
              </a:ext>
            </a:extLst>
          </p:cNvPr>
          <p:cNvPicPr>
            <a:picLocks noChangeAspect="1"/>
          </p:cNvPicPr>
          <p:nvPr/>
        </p:nvPicPr>
        <p:blipFill>
          <a:blip r:embed="rId8"/>
          <a:stretch>
            <a:fillRect/>
          </a:stretch>
        </p:blipFill>
        <p:spPr>
          <a:xfrm>
            <a:off x="4171670" y="4531109"/>
            <a:ext cx="4456125" cy="516600"/>
          </a:xfrm>
          <a:prstGeom prst="rect">
            <a:avLst/>
          </a:prstGeom>
        </p:spPr>
      </p:pic>
      <p:pic>
        <p:nvPicPr>
          <p:cNvPr id="14" name="图片 13">
            <a:extLst>
              <a:ext uri="{FF2B5EF4-FFF2-40B4-BE49-F238E27FC236}">
                <a16:creationId xmlns:a16="http://schemas.microsoft.com/office/drawing/2014/main" id="{8D56AED7-7E5D-473B-BBCC-5273D31A92D9}"/>
              </a:ext>
            </a:extLst>
          </p:cNvPr>
          <p:cNvPicPr>
            <a:picLocks noChangeAspect="1"/>
          </p:cNvPicPr>
          <p:nvPr/>
        </p:nvPicPr>
        <p:blipFill>
          <a:blip r:embed="rId7"/>
          <a:stretch>
            <a:fillRect/>
          </a:stretch>
        </p:blipFill>
        <p:spPr>
          <a:xfrm flipH="1">
            <a:off x="8627795" y="4550934"/>
            <a:ext cx="3676499" cy="490933"/>
          </a:xfrm>
          <a:prstGeom prst="rect">
            <a:avLst/>
          </a:prstGeom>
        </p:spPr>
      </p:pic>
      <p:pic>
        <p:nvPicPr>
          <p:cNvPr id="15" name="图片 14">
            <a:extLst>
              <a:ext uri="{FF2B5EF4-FFF2-40B4-BE49-F238E27FC236}">
                <a16:creationId xmlns:a16="http://schemas.microsoft.com/office/drawing/2014/main" id="{148997CC-A6C3-4508-A9A1-B8EC218E0D2B}"/>
              </a:ext>
            </a:extLst>
          </p:cNvPr>
          <p:cNvPicPr>
            <a:picLocks noChangeAspect="1"/>
          </p:cNvPicPr>
          <p:nvPr/>
        </p:nvPicPr>
        <p:blipFill>
          <a:blip r:embed="rId8"/>
          <a:stretch>
            <a:fillRect/>
          </a:stretch>
        </p:blipFill>
        <p:spPr>
          <a:xfrm>
            <a:off x="1461244" y="5225314"/>
            <a:ext cx="3133172" cy="363230"/>
          </a:xfrm>
          <a:prstGeom prst="rect">
            <a:avLst/>
          </a:prstGeom>
        </p:spPr>
      </p:pic>
      <p:pic>
        <p:nvPicPr>
          <p:cNvPr id="16" name="图片 15">
            <a:extLst>
              <a:ext uri="{FF2B5EF4-FFF2-40B4-BE49-F238E27FC236}">
                <a16:creationId xmlns:a16="http://schemas.microsoft.com/office/drawing/2014/main" id="{F11C5117-A81D-449A-A0BA-F99DCA42B011}"/>
              </a:ext>
            </a:extLst>
          </p:cNvPr>
          <p:cNvPicPr>
            <a:picLocks noChangeAspect="1"/>
          </p:cNvPicPr>
          <p:nvPr/>
        </p:nvPicPr>
        <p:blipFill>
          <a:blip r:embed="rId8"/>
          <a:stretch>
            <a:fillRect/>
          </a:stretch>
        </p:blipFill>
        <p:spPr>
          <a:xfrm>
            <a:off x="6107883" y="5301502"/>
            <a:ext cx="3133172" cy="363230"/>
          </a:xfrm>
          <a:prstGeom prst="rect">
            <a:avLst/>
          </a:prstGeom>
        </p:spPr>
      </p:pic>
      <p:grpSp>
        <p:nvGrpSpPr>
          <p:cNvPr id="17" name="组合 16">
            <a:extLst>
              <a:ext uri="{FF2B5EF4-FFF2-40B4-BE49-F238E27FC236}">
                <a16:creationId xmlns:a16="http://schemas.microsoft.com/office/drawing/2014/main" id="{1006C747-45DC-4343-A96C-325E53074FA5}"/>
              </a:ext>
            </a:extLst>
          </p:cNvPr>
          <p:cNvGrpSpPr/>
          <p:nvPr/>
        </p:nvGrpSpPr>
        <p:grpSpPr>
          <a:xfrm>
            <a:off x="286699" y="349853"/>
            <a:ext cx="1928600" cy="940900"/>
            <a:chOff x="286699" y="349853"/>
            <a:chExt cx="1928600" cy="940900"/>
          </a:xfrm>
        </p:grpSpPr>
        <p:pic>
          <p:nvPicPr>
            <p:cNvPr id="18" name="图片 17">
              <a:extLst>
                <a:ext uri="{FF2B5EF4-FFF2-40B4-BE49-F238E27FC236}">
                  <a16:creationId xmlns:a16="http://schemas.microsoft.com/office/drawing/2014/main" id="{A6D50D2E-E4A9-488B-9175-0743B1761719}"/>
                </a:ext>
              </a:extLst>
            </p:cNvPr>
            <p:cNvPicPr>
              <a:picLocks noChangeAspect="1"/>
            </p:cNvPicPr>
            <p:nvPr userDrawn="1"/>
          </p:nvPicPr>
          <p:blipFill>
            <a:blip r:embed="rId9">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sp>
          <p:nvSpPr>
            <p:cNvPr id="19" name="矩形 18">
              <a:extLst>
                <a:ext uri="{FF2B5EF4-FFF2-40B4-BE49-F238E27FC236}">
                  <a16:creationId xmlns:a16="http://schemas.microsoft.com/office/drawing/2014/main" id="{6FA6DCE8-17DD-4813-BF4D-8165F8458AEA}"/>
                </a:ext>
              </a:extLst>
            </p:cNvPr>
            <p:cNvSpPr/>
            <p:nvPr userDrawn="1"/>
          </p:nvSpPr>
          <p:spPr>
            <a:xfrm>
              <a:off x="350752" y="531321"/>
              <a:ext cx="180049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请输入你的题目</a:t>
              </a:r>
            </a:p>
          </p:txBody>
        </p:sp>
      </p:grpSp>
      <p:pic>
        <p:nvPicPr>
          <p:cNvPr id="20" name="图片 19">
            <a:extLst>
              <a:ext uri="{FF2B5EF4-FFF2-40B4-BE49-F238E27FC236}">
                <a16:creationId xmlns:a16="http://schemas.microsoft.com/office/drawing/2014/main" id="{D18B9258-58EE-4925-8B5F-C5B8779A02A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1" name="图片 20">
            <a:extLst>
              <a:ext uri="{FF2B5EF4-FFF2-40B4-BE49-F238E27FC236}">
                <a16:creationId xmlns:a16="http://schemas.microsoft.com/office/drawing/2014/main" id="{85424D26-DCBD-4FA9-AA38-365D5598734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2" name="图片 21">
            <a:extLst>
              <a:ext uri="{FF2B5EF4-FFF2-40B4-BE49-F238E27FC236}">
                <a16:creationId xmlns:a16="http://schemas.microsoft.com/office/drawing/2014/main" id="{CFE6759D-0325-4FF9-9100-C6AB0BAD5C5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23" name="图片 22">
            <a:extLst>
              <a:ext uri="{FF2B5EF4-FFF2-40B4-BE49-F238E27FC236}">
                <a16:creationId xmlns:a16="http://schemas.microsoft.com/office/drawing/2014/main" id="{E5C47C27-E17F-4BFB-A61D-93F5B1BB0D6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Tree>
    <p:extLst>
      <p:ext uri="{BB962C8B-B14F-4D97-AF65-F5344CB8AC3E}">
        <p14:creationId xmlns:p14="http://schemas.microsoft.com/office/powerpoint/2010/main" val="3547722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3BF2796C-C9B8-4D90-8844-38A64B08E01F}"/>
              </a:ext>
            </a:extLst>
          </p:cNvPr>
          <p:cNvSpPr/>
          <p:nvPr/>
        </p:nvSpPr>
        <p:spPr>
          <a:xfrm>
            <a:off x="688599" y="4567357"/>
            <a:ext cx="1632992" cy="1384995"/>
          </a:xfrm>
          <a:prstGeom prst="rect">
            <a:avLst/>
          </a:prstGeom>
        </p:spPr>
        <p:txBody>
          <a:bodyPr wrap="square">
            <a:spAutoFit/>
          </a:bodyPr>
          <a:lstStyle/>
          <a:p>
            <a:r>
              <a:rPr lang="zh-CN" altLang="en-US" sz="1050" dirty="0">
                <a:solidFill>
                  <a:srgbClr val="50A0BA"/>
                </a:solidFill>
              </a:rPr>
              <a:t>请在此处添加详细描述文本，尽量与标题文本语言风格相符合，语言描述尽量简洁生动。请在此处添加详细描述文本，尽量与标题文本语言风格相符合，语言描述尽量简洁生动。</a:t>
            </a:r>
          </a:p>
        </p:txBody>
      </p:sp>
      <p:sp>
        <p:nvSpPr>
          <p:cNvPr id="13" name="矩形 12">
            <a:extLst>
              <a:ext uri="{FF2B5EF4-FFF2-40B4-BE49-F238E27FC236}">
                <a16:creationId xmlns:a16="http://schemas.microsoft.com/office/drawing/2014/main" id="{1696B5B6-0E73-401F-A7ED-9CAA038D64BD}"/>
              </a:ext>
            </a:extLst>
          </p:cNvPr>
          <p:cNvSpPr/>
          <p:nvPr/>
        </p:nvSpPr>
        <p:spPr>
          <a:xfrm>
            <a:off x="3481653" y="3939455"/>
            <a:ext cx="1632992" cy="1384995"/>
          </a:xfrm>
          <a:prstGeom prst="rect">
            <a:avLst/>
          </a:prstGeom>
        </p:spPr>
        <p:txBody>
          <a:bodyPr wrap="square">
            <a:spAutoFit/>
          </a:bodyPr>
          <a:lstStyle/>
          <a:p>
            <a:r>
              <a:rPr lang="zh-CN" altLang="en-US" sz="1050" dirty="0">
                <a:solidFill>
                  <a:srgbClr val="50A0BA"/>
                </a:solidFill>
              </a:rPr>
              <a:t>请在此处添加详细描述文本，尽量与标题文本语言风格相符合，语言描述尽量简洁生动。请在此处添加详细描述文本，尽量与标题文本语言风格相符合，语言描述尽量简洁生动。</a:t>
            </a:r>
          </a:p>
        </p:txBody>
      </p:sp>
      <p:sp>
        <p:nvSpPr>
          <p:cNvPr id="14" name="矩形 13">
            <a:extLst>
              <a:ext uri="{FF2B5EF4-FFF2-40B4-BE49-F238E27FC236}">
                <a16:creationId xmlns:a16="http://schemas.microsoft.com/office/drawing/2014/main" id="{4B05D3C3-A905-4061-9935-D816EA61491F}"/>
              </a:ext>
            </a:extLst>
          </p:cNvPr>
          <p:cNvSpPr/>
          <p:nvPr/>
        </p:nvSpPr>
        <p:spPr>
          <a:xfrm>
            <a:off x="6147133" y="4191250"/>
            <a:ext cx="1632992" cy="1384995"/>
          </a:xfrm>
          <a:prstGeom prst="rect">
            <a:avLst/>
          </a:prstGeom>
        </p:spPr>
        <p:txBody>
          <a:bodyPr wrap="square">
            <a:spAutoFit/>
          </a:bodyPr>
          <a:lstStyle/>
          <a:p>
            <a:r>
              <a:rPr lang="zh-CN" altLang="en-US" sz="1050" dirty="0">
                <a:solidFill>
                  <a:srgbClr val="50A0BA"/>
                </a:solidFill>
              </a:rPr>
              <a:t>请在此处添加详细描述文本，尽量与标题文本语言风格相符合，语言描述尽量简洁生动。请在此处添加详细描述文本，尽量与标题文本语言风格相符合，语言描述尽量简洁生动。</a:t>
            </a:r>
          </a:p>
        </p:txBody>
      </p:sp>
      <p:sp>
        <p:nvSpPr>
          <p:cNvPr id="15" name="矩形 14">
            <a:extLst>
              <a:ext uri="{FF2B5EF4-FFF2-40B4-BE49-F238E27FC236}">
                <a16:creationId xmlns:a16="http://schemas.microsoft.com/office/drawing/2014/main" id="{6E445567-B2A0-4002-AFA6-F37DE365CA5E}"/>
              </a:ext>
            </a:extLst>
          </p:cNvPr>
          <p:cNvSpPr/>
          <p:nvPr/>
        </p:nvSpPr>
        <p:spPr>
          <a:xfrm>
            <a:off x="8812613" y="4191249"/>
            <a:ext cx="1632992" cy="1384995"/>
          </a:xfrm>
          <a:prstGeom prst="rect">
            <a:avLst/>
          </a:prstGeom>
        </p:spPr>
        <p:txBody>
          <a:bodyPr wrap="square">
            <a:spAutoFit/>
          </a:bodyPr>
          <a:lstStyle/>
          <a:p>
            <a:r>
              <a:rPr lang="zh-CN" altLang="en-US" sz="1050" dirty="0">
                <a:solidFill>
                  <a:srgbClr val="50A0BA"/>
                </a:solidFill>
              </a:rPr>
              <a:t>请在此处添加详细描述文本，尽量与标题文本语言风格相符合，语言描述尽量简洁生动。请在此处添加详细描述文本，尽量与标题文本语言风格相符合，语言描述尽量简洁生动。</a:t>
            </a:r>
          </a:p>
        </p:txBody>
      </p:sp>
      <p:grpSp>
        <p:nvGrpSpPr>
          <p:cNvPr id="20" name="组合 19">
            <a:extLst>
              <a:ext uri="{FF2B5EF4-FFF2-40B4-BE49-F238E27FC236}">
                <a16:creationId xmlns:a16="http://schemas.microsoft.com/office/drawing/2014/main" id="{2D18F268-7374-401E-90F3-BDF5F2167501}"/>
              </a:ext>
            </a:extLst>
          </p:cNvPr>
          <p:cNvGrpSpPr/>
          <p:nvPr/>
        </p:nvGrpSpPr>
        <p:grpSpPr>
          <a:xfrm>
            <a:off x="481656" y="2542610"/>
            <a:ext cx="2530596" cy="2024747"/>
            <a:chOff x="481656" y="2542610"/>
            <a:chExt cx="2530596" cy="2024747"/>
          </a:xfrm>
        </p:grpSpPr>
        <p:pic>
          <p:nvPicPr>
            <p:cNvPr id="3" name="图片 2" descr="图片包含 室内&#10;&#10;已生成高可信度的说明">
              <a:extLst>
                <a:ext uri="{FF2B5EF4-FFF2-40B4-BE49-F238E27FC236}">
                  <a16:creationId xmlns:a16="http://schemas.microsoft.com/office/drawing/2014/main" id="{B1C09684-10D6-4094-ABDB-EE0DC96197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3916" y="2542610"/>
              <a:ext cx="896483" cy="1126904"/>
            </a:xfrm>
            <a:prstGeom prst="rect">
              <a:avLst/>
            </a:prstGeom>
          </p:spPr>
        </p:pic>
        <p:pic>
          <p:nvPicPr>
            <p:cNvPr id="2" name="图片 1">
              <a:extLst>
                <a:ext uri="{FF2B5EF4-FFF2-40B4-BE49-F238E27FC236}">
                  <a16:creationId xmlns:a16="http://schemas.microsoft.com/office/drawing/2014/main" id="{AD7EA83B-0368-4D38-A4E7-8A067B5DD6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1656" y="3311554"/>
              <a:ext cx="2530596" cy="1255803"/>
            </a:xfrm>
            <a:prstGeom prst="rect">
              <a:avLst/>
            </a:prstGeom>
          </p:spPr>
        </p:pic>
        <p:sp>
          <p:nvSpPr>
            <p:cNvPr id="16" name="矩形 15">
              <a:extLst>
                <a:ext uri="{FF2B5EF4-FFF2-40B4-BE49-F238E27FC236}">
                  <a16:creationId xmlns:a16="http://schemas.microsoft.com/office/drawing/2014/main" id="{6F538A24-8C3F-45CB-B553-36F1D8958D8C}"/>
                </a:ext>
              </a:extLst>
            </p:cNvPr>
            <p:cNvSpPr/>
            <p:nvPr/>
          </p:nvSpPr>
          <p:spPr>
            <a:xfrm>
              <a:off x="1105298" y="3708622"/>
              <a:ext cx="833950" cy="461665"/>
            </a:xfrm>
            <a:prstGeom prst="rect">
              <a:avLst/>
            </a:prstGeom>
          </p:spPr>
          <p:txBody>
            <a:bodyPr wrap="square">
              <a:spAutoFit/>
            </a:bodyPr>
            <a:lstStyle/>
            <a:p>
              <a:pPr algn="ctr"/>
              <a:r>
                <a:rPr lang="zh-CN" altLang="en-US" sz="1200" dirty="0">
                  <a:solidFill>
                    <a:schemeClr val="tx2"/>
                  </a:solidFill>
                  <a:latin typeface="微软雅黑" panose="020B0503020204020204" pitchFamily="34" charset="-122"/>
                  <a:ea typeface="微软雅黑" panose="020B0503020204020204" pitchFamily="34" charset="-122"/>
                </a:rPr>
                <a:t>请输入你的题目</a:t>
              </a:r>
            </a:p>
          </p:txBody>
        </p:sp>
      </p:grpSp>
      <p:grpSp>
        <p:nvGrpSpPr>
          <p:cNvPr id="21" name="组合 20">
            <a:extLst>
              <a:ext uri="{FF2B5EF4-FFF2-40B4-BE49-F238E27FC236}">
                <a16:creationId xmlns:a16="http://schemas.microsoft.com/office/drawing/2014/main" id="{33735BC3-093F-4FBD-ADAA-DBB4E6241880}"/>
              </a:ext>
            </a:extLst>
          </p:cNvPr>
          <p:cNvGrpSpPr/>
          <p:nvPr/>
        </p:nvGrpSpPr>
        <p:grpSpPr>
          <a:xfrm>
            <a:off x="3263921" y="1679022"/>
            <a:ext cx="2530596" cy="1990492"/>
            <a:chOff x="3263921" y="1679022"/>
            <a:chExt cx="2530596" cy="1990492"/>
          </a:xfrm>
        </p:grpSpPr>
        <p:pic>
          <p:nvPicPr>
            <p:cNvPr id="6" name="图片 5" descr="图片包含 黑色, 服装&#10;&#10;已生成高可信度的说明">
              <a:extLst>
                <a:ext uri="{FF2B5EF4-FFF2-40B4-BE49-F238E27FC236}">
                  <a16:creationId xmlns:a16="http://schemas.microsoft.com/office/drawing/2014/main" id="{EF450E11-7A3E-4B61-B1F4-01E315B2845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15306" y="1679022"/>
              <a:ext cx="765686" cy="1052818"/>
            </a:xfrm>
            <a:prstGeom prst="rect">
              <a:avLst/>
            </a:prstGeom>
          </p:spPr>
        </p:pic>
        <p:pic>
          <p:nvPicPr>
            <p:cNvPr id="4" name="图片 3">
              <a:extLst>
                <a:ext uri="{FF2B5EF4-FFF2-40B4-BE49-F238E27FC236}">
                  <a16:creationId xmlns:a16="http://schemas.microsoft.com/office/drawing/2014/main" id="{84B166D6-1793-448C-B5DF-40FA437364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63921" y="2413711"/>
              <a:ext cx="2530596" cy="1255803"/>
            </a:xfrm>
            <a:prstGeom prst="rect">
              <a:avLst/>
            </a:prstGeom>
          </p:spPr>
        </p:pic>
        <p:sp>
          <p:nvSpPr>
            <p:cNvPr id="17" name="矩形 16">
              <a:extLst>
                <a:ext uri="{FF2B5EF4-FFF2-40B4-BE49-F238E27FC236}">
                  <a16:creationId xmlns:a16="http://schemas.microsoft.com/office/drawing/2014/main" id="{11B1A6B5-A0D1-4F87-981F-51AA2DC5464E}"/>
                </a:ext>
              </a:extLst>
            </p:cNvPr>
            <p:cNvSpPr/>
            <p:nvPr/>
          </p:nvSpPr>
          <p:spPr>
            <a:xfrm>
              <a:off x="3936838" y="2770948"/>
              <a:ext cx="833950" cy="461665"/>
            </a:xfrm>
            <a:prstGeom prst="rect">
              <a:avLst/>
            </a:prstGeom>
          </p:spPr>
          <p:txBody>
            <a:bodyPr wrap="square">
              <a:spAutoFit/>
            </a:bodyPr>
            <a:lstStyle/>
            <a:p>
              <a:pPr algn="ctr"/>
              <a:r>
                <a:rPr lang="zh-CN" altLang="en-US" sz="1200" dirty="0">
                  <a:solidFill>
                    <a:schemeClr val="tx2"/>
                  </a:solidFill>
                  <a:latin typeface="微软雅黑" panose="020B0503020204020204" pitchFamily="34" charset="-122"/>
                  <a:ea typeface="微软雅黑" panose="020B0503020204020204" pitchFamily="34" charset="-122"/>
                </a:rPr>
                <a:t>请输入你的题目</a:t>
              </a:r>
            </a:p>
          </p:txBody>
        </p:sp>
      </p:grpSp>
      <p:grpSp>
        <p:nvGrpSpPr>
          <p:cNvPr id="22" name="组合 21">
            <a:extLst>
              <a:ext uri="{FF2B5EF4-FFF2-40B4-BE49-F238E27FC236}">
                <a16:creationId xmlns:a16="http://schemas.microsoft.com/office/drawing/2014/main" id="{78B0B433-C33B-4314-923A-EC9135241E03}"/>
              </a:ext>
            </a:extLst>
          </p:cNvPr>
          <p:cNvGrpSpPr/>
          <p:nvPr/>
        </p:nvGrpSpPr>
        <p:grpSpPr>
          <a:xfrm>
            <a:off x="5939510" y="2323714"/>
            <a:ext cx="2293422" cy="1793882"/>
            <a:chOff x="5939510" y="2323714"/>
            <a:chExt cx="2293422" cy="1793882"/>
          </a:xfrm>
        </p:grpSpPr>
        <p:pic>
          <p:nvPicPr>
            <p:cNvPr id="9" name="图片 8">
              <a:extLst>
                <a:ext uri="{FF2B5EF4-FFF2-40B4-BE49-F238E27FC236}">
                  <a16:creationId xmlns:a16="http://schemas.microsoft.com/office/drawing/2014/main" id="{B22BCECA-E6FC-41C1-AD01-92F8CA84142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78132">
              <a:off x="6506245" y="2323714"/>
              <a:ext cx="914768" cy="1047709"/>
            </a:xfrm>
            <a:prstGeom prst="rect">
              <a:avLst/>
            </a:prstGeom>
          </p:spPr>
        </p:pic>
        <p:pic>
          <p:nvPicPr>
            <p:cNvPr id="8" name="图片 7">
              <a:extLst>
                <a:ext uri="{FF2B5EF4-FFF2-40B4-BE49-F238E27FC236}">
                  <a16:creationId xmlns:a16="http://schemas.microsoft.com/office/drawing/2014/main" id="{27357456-C404-44C1-9A42-C9A5779192F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39510" y="2979490"/>
              <a:ext cx="2293422" cy="1138106"/>
            </a:xfrm>
            <a:prstGeom prst="rect">
              <a:avLst/>
            </a:prstGeom>
          </p:spPr>
        </p:pic>
        <p:sp>
          <p:nvSpPr>
            <p:cNvPr id="18" name="矩形 17">
              <a:extLst>
                <a:ext uri="{FF2B5EF4-FFF2-40B4-BE49-F238E27FC236}">
                  <a16:creationId xmlns:a16="http://schemas.microsoft.com/office/drawing/2014/main" id="{4CBD0308-7920-44FB-8AD3-A48275B6E84D}"/>
                </a:ext>
              </a:extLst>
            </p:cNvPr>
            <p:cNvSpPr/>
            <p:nvPr/>
          </p:nvSpPr>
          <p:spPr>
            <a:xfrm>
              <a:off x="6459797" y="3237231"/>
              <a:ext cx="833950" cy="461665"/>
            </a:xfrm>
            <a:prstGeom prst="rect">
              <a:avLst/>
            </a:prstGeom>
          </p:spPr>
          <p:txBody>
            <a:bodyPr wrap="square">
              <a:spAutoFit/>
            </a:bodyPr>
            <a:lstStyle/>
            <a:p>
              <a:pPr algn="ctr"/>
              <a:r>
                <a:rPr lang="zh-CN" altLang="en-US" sz="1200" dirty="0">
                  <a:solidFill>
                    <a:schemeClr val="tx2"/>
                  </a:solidFill>
                  <a:latin typeface="微软雅黑" panose="020B0503020204020204" pitchFamily="34" charset="-122"/>
                  <a:ea typeface="微软雅黑" panose="020B0503020204020204" pitchFamily="34" charset="-122"/>
                </a:rPr>
                <a:t>请输入你的题目</a:t>
              </a:r>
            </a:p>
          </p:txBody>
        </p:sp>
      </p:grpSp>
      <p:grpSp>
        <p:nvGrpSpPr>
          <p:cNvPr id="23" name="组合 22">
            <a:extLst>
              <a:ext uri="{FF2B5EF4-FFF2-40B4-BE49-F238E27FC236}">
                <a16:creationId xmlns:a16="http://schemas.microsoft.com/office/drawing/2014/main" id="{2D190B82-DF83-43DF-AE5B-C642174669DB}"/>
              </a:ext>
            </a:extLst>
          </p:cNvPr>
          <p:cNvGrpSpPr/>
          <p:nvPr/>
        </p:nvGrpSpPr>
        <p:grpSpPr>
          <a:xfrm>
            <a:off x="8642164" y="1652408"/>
            <a:ext cx="2293422" cy="2409990"/>
            <a:chOff x="8642164" y="1652408"/>
            <a:chExt cx="2293422" cy="2409990"/>
          </a:xfrm>
        </p:grpSpPr>
        <p:pic>
          <p:nvPicPr>
            <p:cNvPr id="11" name="图片 10">
              <a:extLst>
                <a:ext uri="{FF2B5EF4-FFF2-40B4-BE49-F238E27FC236}">
                  <a16:creationId xmlns:a16="http://schemas.microsoft.com/office/drawing/2014/main" id="{A35A6E7D-6F1E-498F-A619-C75F886265E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393710">
              <a:off x="8994892" y="1652408"/>
              <a:ext cx="1000105" cy="1522608"/>
            </a:xfrm>
            <a:prstGeom prst="rect">
              <a:avLst/>
            </a:prstGeom>
          </p:spPr>
        </p:pic>
        <p:pic>
          <p:nvPicPr>
            <p:cNvPr id="10" name="图片 9">
              <a:extLst>
                <a:ext uri="{FF2B5EF4-FFF2-40B4-BE49-F238E27FC236}">
                  <a16:creationId xmlns:a16="http://schemas.microsoft.com/office/drawing/2014/main" id="{F4E321AB-ED8A-4997-8729-5D17400D15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42164" y="2924292"/>
              <a:ext cx="2293422" cy="1138106"/>
            </a:xfrm>
            <a:prstGeom prst="rect">
              <a:avLst/>
            </a:prstGeom>
          </p:spPr>
        </p:pic>
        <p:sp>
          <p:nvSpPr>
            <p:cNvPr id="19" name="矩形 18">
              <a:extLst>
                <a:ext uri="{FF2B5EF4-FFF2-40B4-BE49-F238E27FC236}">
                  <a16:creationId xmlns:a16="http://schemas.microsoft.com/office/drawing/2014/main" id="{1CF27A89-595C-4335-A6B8-138B09AC3B0C}"/>
                </a:ext>
              </a:extLst>
            </p:cNvPr>
            <p:cNvSpPr/>
            <p:nvPr/>
          </p:nvSpPr>
          <p:spPr>
            <a:xfrm>
              <a:off x="9244770" y="3255840"/>
              <a:ext cx="833950" cy="461665"/>
            </a:xfrm>
            <a:prstGeom prst="rect">
              <a:avLst/>
            </a:prstGeom>
          </p:spPr>
          <p:txBody>
            <a:bodyPr wrap="square">
              <a:spAutoFit/>
            </a:bodyPr>
            <a:lstStyle/>
            <a:p>
              <a:pPr algn="ctr"/>
              <a:r>
                <a:rPr lang="zh-CN" altLang="en-US" sz="1200" dirty="0">
                  <a:solidFill>
                    <a:schemeClr val="tx2"/>
                  </a:solidFill>
                  <a:latin typeface="微软雅黑" panose="020B0503020204020204" pitchFamily="34" charset="-122"/>
                  <a:ea typeface="微软雅黑" panose="020B0503020204020204" pitchFamily="34" charset="-122"/>
                </a:rPr>
                <a:t>请输入你的题目</a:t>
              </a:r>
            </a:p>
          </p:txBody>
        </p:sp>
      </p:grpSp>
      <p:pic>
        <p:nvPicPr>
          <p:cNvPr id="24" name="图片 23">
            <a:extLst>
              <a:ext uri="{FF2B5EF4-FFF2-40B4-BE49-F238E27FC236}">
                <a16:creationId xmlns:a16="http://schemas.microsoft.com/office/drawing/2014/main" id="{A6D50D2E-E4A9-488B-9175-0743B1761719}"/>
              </a:ext>
            </a:extLst>
          </p:cNvPr>
          <p:cNvPicPr>
            <a:picLocks noChangeAspect="1"/>
          </p:cNvPicPr>
          <p:nvPr/>
        </p:nvPicPr>
        <p:blipFill>
          <a:blip r:embed="rId8">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pic>
        <p:nvPicPr>
          <p:cNvPr id="25" name="图片 24">
            <a:extLst>
              <a:ext uri="{FF2B5EF4-FFF2-40B4-BE49-F238E27FC236}">
                <a16:creationId xmlns:a16="http://schemas.microsoft.com/office/drawing/2014/main" id="{D18B9258-58EE-4925-8B5F-C5B8779A02A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6" name="图片 25">
            <a:extLst>
              <a:ext uri="{FF2B5EF4-FFF2-40B4-BE49-F238E27FC236}">
                <a16:creationId xmlns:a16="http://schemas.microsoft.com/office/drawing/2014/main" id="{85424D26-DCBD-4FA9-AA38-365D5598734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7" name="图片 26">
            <a:extLst>
              <a:ext uri="{FF2B5EF4-FFF2-40B4-BE49-F238E27FC236}">
                <a16:creationId xmlns:a16="http://schemas.microsoft.com/office/drawing/2014/main" id="{CFE6759D-0325-4FF9-9100-C6AB0BAD5C5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28" name="图片 27">
            <a:extLst>
              <a:ext uri="{FF2B5EF4-FFF2-40B4-BE49-F238E27FC236}">
                <a16:creationId xmlns:a16="http://schemas.microsoft.com/office/drawing/2014/main" id="{E5C47C27-E17F-4BFB-A61D-93F5B1BB0D6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
        <p:nvSpPr>
          <p:cNvPr id="29" name="矩形 28">
            <a:extLst>
              <a:ext uri="{FF2B5EF4-FFF2-40B4-BE49-F238E27FC236}">
                <a16:creationId xmlns:a16="http://schemas.microsoft.com/office/drawing/2014/main" id="{6FA6DCE8-17DD-4813-BF4D-8165F8458AEA}"/>
              </a:ext>
            </a:extLst>
          </p:cNvPr>
          <p:cNvSpPr/>
          <p:nvPr/>
        </p:nvSpPr>
        <p:spPr>
          <a:xfrm>
            <a:off x="350752" y="531321"/>
            <a:ext cx="180049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请输入你的题目</a:t>
            </a:r>
          </a:p>
        </p:txBody>
      </p:sp>
    </p:spTree>
    <p:extLst>
      <p:ext uri="{BB962C8B-B14F-4D97-AF65-F5344CB8AC3E}">
        <p14:creationId xmlns:p14="http://schemas.microsoft.com/office/powerpoint/2010/main" val="2410315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FD1CF25-1D6A-40D1-B24F-4B258F3649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9262">
            <a:off x="4450246" y="1409350"/>
            <a:ext cx="2432703" cy="5222147"/>
          </a:xfrm>
          <a:prstGeom prst="rect">
            <a:avLst/>
          </a:prstGeom>
        </p:spPr>
      </p:pic>
      <p:pic>
        <p:nvPicPr>
          <p:cNvPr id="9" name="图片 8" descr="图片包含 照片&#10;&#10;已生成极高可信度的说明">
            <a:extLst>
              <a:ext uri="{FF2B5EF4-FFF2-40B4-BE49-F238E27FC236}">
                <a16:creationId xmlns:a16="http://schemas.microsoft.com/office/drawing/2014/main" id="{A3AFD2BF-7C39-4F3C-9B24-140613D1C1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68450" y="5014116"/>
            <a:ext cx="1339904" cy="1843884"/>
          </a:xfrm>
          <a:prstGeom prst="rect">
            <a:avLst/>
          </a:prstGeom>
        </p:spPr>
      </p:pic>
      <p:grpSp>
        <p:nvGrpSpPr>
          <p:cNvPr id="25" name="组合 24">
            <a:extLst>
              <a:ext uri="{FF2B5EF4-FFF2-40B4-BE49-F238E27FC236}">
                <a16:creationId xmlns:a16="http://schemas.microsoft.com/office/drawing/2014/main" id="{EE28A72D-2E44-4496-BD4F-EE3769FFCB6F}"/>
              </a:ext>
            </a:extLst>
          </p:cNvPr>
          <p:cNvGrpSpPr/>
          <p:nvPr/>
        </p:nvGrpSpPr>
        <p:grpSpPr>
          <a:xfrm>
            <a:off x="6980730" y="1740645"/>
            <a:ext cx="1127904" cy="1149292"/>
            <a:chOff x="6980730" y="1740645"/>
            <a:chExt cx="1127904" cy="1149292"/>
          </a:xfrm>
        </p:grpSpPr>
        <p:pic>
          <p:nvPicPr>
            <p:cNvPr id="4" name="图片 3">
              <a:extLst>
                <a:ext uri="{FF2B5EF4-FFF2-40B4-BE49-F238E27FC236}">
                  <a16:creationId xmlns:a16="http://schemas.microsoft.com/office/drawing/2014/main" id="{F0DB27E8-2DFE-4166-8F28-7C8EA578EACF}"/>
                </a:ext>
              </a:extLst>
            </p:cNvPr>
            <p:cNvPicPr>
              <a:picLocks noChangeAspect="1"/>
            </p:cNvPicPr>
            <p:nvPr/>
          </p:nvPicPr>
          <p:blipFill>
            <a:blip r:embed="rId5"/>
            <a:stretch>
              <a:fillRect/>
            </a:stretch>
          </p:blipFill>
          <p:spPr>
            <a:xfrm>
              <a:off x="6980730" y="1740645"/>
              <a:ext cx="1127904" cy="1149292"/>
            </a:xfrm>
            <a:prstGeom prst="rect">
              <a:avLst/>
            </a:prstGeom>
          </p:spPr>
        </p:pic>
        <p:sp>
          <p:nvSpPr>
            <p:cNvPr id="10" name="矩形 9">
              <a:extLst>
                <a:ext uri="{FF2B5EF4-FFF2-40B4-BE49-F238E27FC236}">
                  <a16:creationId xmlns:a16="http://schemas.microsoft.com/office/drawing/2014/main" id="{B7A2FB4D-BC8C-41FF-841D-42B0A9E3C0C0}"/>
                </a:ext>
              </a:extLst>
            </p:cNvPr>
            <p:cNvSpPr/>
            <p:nvPr/>
          </p:nvSpPr>
          <p:spPr>
            <a:xfrm>
              <a:off x="7291189" y="1935935"/>
              <a:ext cx="724574" cy="646331"/>
            </a:xfrm>
            <a:prstGeom prst="rect">
              <a:avLst/>
            </a:prstGeom>
          </p:spPr>
          <p:txBody>
            <a:bodyPr wrap="square">
              <a:spAutoFit/>
            </a:bodyPr>
            <a:lstStyle/>
            <a:p>
              <a:r>
                <a:rPr lang="zh-CN" altLang="en-US" dirty="0">
                  <a:solidFill>
                    <a:schemeClr val="bg1"/>
                  </a:solidFill>
                </a:rPr>
                <a:t>你的题目</a:t>
              </a:r>
            </a:p>
          </p:txBody>
        </p:sp>
      </p:grpSp>
      <p:grpSp>
        <p:nvGrpSpPr>
          <p:cNvPr id="26" name="组合 25">
            <a:extLst>
              <a:ext uri="{FF2B5EF4-FFF2-40B4-BE49-F238E27FC236}">
                <a16:creationId xmlns:a16="http://schemas.microsoft.com/office/drawing/2014/main" id="{AC1E9780-F7D2-4EBD-BDA3-A55050076402}"/>
              </a:ext>
            </a:extLst>
          </p:cNvPr>
          <p:cNvGrpSpPr/>
          <p:nvPr/>
        </p:nvGrpSpPr>
        <p:grpSpPr>
          <a:xfrm>
            <a:off x="7754646" y="3384282"/>
            <a:ext cx="1112268" cy="971700"/>
            <a:chOff x="7754646" y="3384282"/>
            <a:chExt cx="1112268" cy="971700"/>
          </a:xfrm>
        </p:grpSpPr>
        <p:pic>
          <p:nvPicPr>
            <p:cNvPr id="6" name="图片 5">
              <a:extLst>
                <a:ext uri="{FF2B5EF4-FFF2-40B4-BE49-F238E27FC236}">
                  <a16:creationId xmlns:a16="http://schemas.microsoft.com/office/drawing/2014/main" id="{9E645DF5-9C5B-49E9-A085-8CEFB8EB42F4}"/>
                </a:ext>
              </a:extLst>
            </p:cNvPr>
            <p:cNvPicPr>
              <a:picLocks noChangeAspect="1"/>
            </p:cNvPicPr>
            <p:nvPr/>
          </p:nvPicPr>
          <p:blipFill>
            <a:blip r:embed="rId6"/>
            <a:stretch>
              <a:fillRect/>
            </a:stretch>
          </p:blipFill>
          <p:spPr>
            <a:xfrm>
              <a:off x="7754646" y="3384282"/>
              <a:ext cx="1112268" cy="971700"/>
            </a:xfrm>
            <a:prstGeom prst="rect">
              <a:avLst/>
            </a:prstGeom>
          </p:spPr>
        </p:pic>
        <p:sp>
          <p:nvSpPr>
            <p:cNvPr id="11" name="矩形 10">
              <a:extLst>
                <a:ext uri="{FF2B5EF4-FFF2-40B4-BE49-F238E27FC236}">
                  <a16:creationId xmlns:a16="http://schemas.microsoft.com/office/drawing/2014/main" id="{34B922FA-C2BD-4CBB-9CDD-F3900A6EDA10}"/>
                </a:ext>
              </a:extLst>
            </p:cNvPr>
            <p:cNvSpPr/>
            <p:nvPr/>
          </p:nvSpPr>
          <p:spPr>
            <a:xfrm>
              <a:off x="8015763" y="3546966"/>
              <a:ext cx="724574" cy="646331"/>
            </a:xfrm>
            <a:prstGeom prst="rect">
              <a:avLst/>
            </a:prstGeom>
          </p:spPr>
          <p:txBody>
            <a:bodyPr wrap="square">
              <a:spAutoFit/>
            </a:bodyPr>
            <a:lstStyle/>
            <a:p>
              <a:r>
                <a:rPr lang="zh-CN" altLang="en-US" dirty="0">
                  <a:solidFill>
                    <a:schemeClr val="bg1"/>
                  </a:solidFill>
                </a:rPr>
                <a:t>你的题目</a:t>
              </a:r>
            </a:p>
          </p:txBody>
        </p:sp>
      </p:grpSp>
      <p:grpSp>
        <p:nvGrpSpPr>
          <p:cNvPr id="27" name="组合 26">
            <a:extLst>
              <a:ext uri="{FF2B5EF4-FFF2-40B4-BE49-F238E27FC236}">
                <a16:creationId xmlns:a16="http://schemas.microsoft.com/office/drawing/2014/main" id="{2250D380-E055-4257-A6A1-F1CFA1AB7E6C}"/>
              </a:ext>
            </a:extLst>
          </p:cNvPr>
          <p:cNvGrpSpPr/>
          <p:nvPr/>
        </p:nvGrpSpPr>
        <p:grpSpPr>
          <a:xfrm>
            <a:off x="6822737" y="4850327"/>
            <a:ext cx="1127904" cy="1149292"/>
            <a:chOff x="6822737" y="4850327"/>
            <a:chExt cx="1127904" cy="1149292"/>
          </a:xfrm>
        </p:grpSpPr>
        <p:pic>
          <p:nvPicPr>
            <p:cNvPr id="7" name="图片 6">
              <a:extLst>
                <a:ext uri="{FF2B5EF4-FFF2-40B4-BE49-F238E27FC236}">
                  <a16:creationId xmlns:a16="http://schemas.microsoft.com/office/drawing/2014/main" id="{1E37A1EB-EE97-45C4-AB57-FFD7A21F6C1A}"/>
                </a:ext>
              </a:extLst>
            </p:cNvPr>
            <p:cNvPicPr>
              <a:picLocks noChangeAspect="1"/>
            </p:cNvPicPr>
            <p:nvPr/>
          </p:nvPicPr>
          <p:blipFill>
            <a:blip r:embed="rId5"/>
            <a:stretch>
              <a:fillRect/>
            </a:stretch>
          </p:blipFill>
          <p:spPr>
            <a:xfrm>
              <a:off x="6822737" y="4850327"/>
              <a:ext cx="1127904" cy="1149292"/>
            </a:xfrm>
            <a:prstGeom prst="rect">
              <a:avLst/>
            </a:prstGeom>
          </p:spPr>
        </p:pic>
        <p:sp>
          <p:nvSpPr>
            <p:cNvPr id="12" name="矩形 11">
              <a:extLst>
                <a:ext uri="{FF2B5EF4-FFF2-40B4-BE49-F238E27FC236}">
                  <a16:creationId xmlns:a16="http://schemas.microsoft.com/office/drawing/2014/main" id="{2BF401FD-09D9-4F97-9FF2-7B56AB621ACC}"/>
                </a:ext>
              </a:extLst>
            </p:cNvPr>
            <p:cNvSpPr/>
            <p:nvPr/>
          </p:nvSpPr>
          <p:spPr>
            <a:xfrm>
              <a:off x="7080357" y="5014116"/>
              <a:ext cx="724574" cy="646331"/>
            </a:xfrm>
            <a:prstGeom prst="rect">
              <a:avLst/>
            </a:prstGeom>
          </p:spPr>
          <p:txBody>
            <a:bodyPr wrap="square">
              <a:spAutoFit/>
            </a:bodyPr>
            <a:lstStyle/>
            <a:p>
              <a:r>
                <a:rPr lang="zh-CN" altLang="en-US" dirty="0">
                  <a:solidFill>
                    <a:schemeClr val="bg1"/>
                  </a:solidFill>
                </a:rPr>
                <a:t>你的题目</a:t>
              </a:r>
            </a:p>
          </p:txBody>
        </p:sp>
      </p:grpSp>
      <p:grpSp>
        <p:nvGrpSpPr>
          <p:cNvPr id="22" name="组合 21">
            <a:extLst>
              <a:ext uri="{FF2B5EF4-FFF2-40B4-BE49-F238E27FC236}">
                <a16:creationId xmlns:a16="http://schemas.microsoft.com/office/drawing/2014/main" id="{723A113C-00B9-4253-B1E3-1621B4AA8D95}"/>
              </a:ext>
            </a:extLst>
          </p:cNvPr>
          <p:cNvGrpSpPr/>
          <p:nvPr/>
        </p:nvGrpSpPr>
        <p:grpSpPr>
          <a:xfrm>
            <a:off x="3382554" y="1688336"/>
            <a:ext cx="1112268" cy="971700"/>
            <a:chOff x="3382554" y="1688336"/>
            <a:chExt cx="1112268" cy="971700"/>
          </a:xfrm>
        </p:grpSpPr>
        <p:pic>
          <p:nvPicPr>
            <p:cNvPr id="3" name="图片 2">
              <a:extLst>
                <a:ext uri="{FF2B5EF4-FFF2-40B4-BE49-F238E27FC236}">
                  <a16:creationId xmlns:a16="http://schemas.microsoft.com/office/drawing/2014/main" id="{9CFD46B1-B1C6-4F37-8A2D-B262F7EF975F}"/>
                </a:ext>
              </a:extLst>
            </p:cNvPr>
            <p:cNvPicPr>
              <a:picLocks noChangeAspect="1"/>
            </p:cNvPicPr>
            <p:nvPr/>
          </p:nvPicPr>
          <p:blipFill>
            <a:blip r:embed="rId6"/>
            <a:stretch>
              <a:fillRect/>
            </a:stretch>
          </p:blipFill>
          <p:spPr>
            <a:xfrm>
              <a:off x="3382554" y="1688336"/>
              <a:ext cx="1112268" cy="971700"/>
            </a:xfrm>
            <a:prstGeom prst="rect">
              <a:avLst/>
            </a:prstGeom>
          </p:spPr>
        </p:pic>
        <p:sp>
          <p:nvSpPr>
            <p:cNvPr id="13" name="矩形 12">
              <a:extLst>
                <a:ext uri="{FF2B5EF4-FFF2-40B4-BE49-F238E27FC236}">
                  <a16:creationId xmlns:a16="http://schemas.microsoft.com/office/drawing/2014/main" id="{25DE4C15-BB3C-4868-9F97-0B9A413C28F5}"/>
                </a:ext>
              </a:extLst>
            </p:cNvPr>
            <p:cNvSpPr/>
            <p:nvPr/>
          </p:nvSpPr>
          <p:spPr>
            <a:xfrm>
              <a:off x="3578549" y="1851020"/>
              <a:ext cx="724574" cy="646331"/>
            </a:xfrm>
            <a:prstGeom prst="rect">
              <a:avLst/>
            </a:prstGeom>
          </p:spPr>
          <p:txBody>
            <a:bodyPr wrap="square">
              <a:spAutoFit/>
            </a:bodyPr>
            <a:lstStyle/>
            <a:p>
              <a:r>
                <a:rPr lang="zh-CN" altLang="en-US" dirty="0">
                  <a:solidFill>
                    <a:schemeClr val="bg1"/>
                  </a:solidFill>
                </a:rPr>
                <a:t>你的题目</a:t>
              </a:r>
            </a:p>
          </p:txBody>
        </p:sp>
      </p:grpSp>
      <p:grpSp>
        <p:nvGrpSpPr>
          <p:cNvPr id="23" name="组合 22">
            <a:extLst>
              <a:ext uri="{FF2B5EF4-FFF2-40B4-BE49-F238E27FC236}">
                <a16:creationId xmlns:a16="http://schemas.microsoft.com/office/drawing/2014/main" id="{828B0FF7-F572-4869-9FDF-9D0EA1EF6C77}"/>
              </a:ext>
            </a:extLst>
          </p:cNvPr>
          <p:cNvGrpSpPr/>
          <p:nvPr/>
        </p:nvGrpSpPr>
        <p:grpSpPr>
          <a:xfrm>
            <a:off x="2660609" y="3183727"/>
            <a:ext cx="1127904" cy="1149292"/>
            <a:chOff x="2660609" y="3183727"/>
            <a:chExt cx="1127904" cy="1149292"/>
          </a:xfrm>
        </p:grpSpPr>
        <p:pic>
          <p:nvPicPr>
            <p:cNvPr id="8" name="图片 7">
              <a:extLst>
                <a:ext uri="{FF2B5EF4-FFF2-40B4-BE49-F238E27FC236}">
                  <a16:creationId xmlns:a16="http://schemas.microsoft.com/office/drawing/2014/main" id="{6D606BB7-EE40-45D0-A4DB-F6AC1616DBD1}"/>
                </a:ext>
              </a:extLst>
            </p:cNvPr>
            <p:cNvPicPr>
              <a:picLocks noChangeAspect="1"/>
            </p:cNvPicPr>
            <p:nvPr/>
          </p:nvPicPr>
          <p:blipFill>
            <a:blip r:embed="rId5"/>
            <a:stretch>
              <a:fillRect/>
            </a:stretch>
          </p:blipFill>
          <p:spPr>
            <a:xfrm>
              <a:off x="2660609" y="3183727"/>
              <a:ext cx="1127904" cy="1149292"/>
            </a:xfrm>
            <a:prstGeom prst="rect">
              <a:avLst/>
            </a:prstGeom>
          </p:spPr>
        </p:pic>
        <p:sp>
          <p:nvSpPr>
            <p:cNvPr id="14" name="矩形 13">
              <a:extLst>
                <a:ext uri="{FF2B5EF4-FFF2-40B4-BE49-F238E27FC236}">
                  <a16:creationId xmlns:a16="http://schemas.microsoft.com/office/drawing/2014/main" id="{F6D61F93-232C-45FA-AE94-854A5BC35DD5}"/>
                </a:ext>
              </a:extLst>
            </p:cNvPr>
            <p:cNvSpPr/>
            <p:nvPr/>
          </p:nvSpPr>
          <p:spPr>
            <a:xfrm>
              <a:off x="2948112" y="3393123"/>
              <a:ext cx="724574" cy="646331"/>
            </a:xfrm>
            <a:prstGeom prst="rect">
              <a:avLst/>
            </a:prstGeom>
          </p:spPr>
          <p:txBody>
            <a:bodyPr wrap="square">
              <a:spAutoFit/>
            </a:bodyPr>
            <a:lstStyle/>
            <a:p>
              <a:r>
                <a:rPr lang="zh-CN" altLang="en-US" dirty="0">
                  <a:solidFill>
                    <a:schemeClr val="bg1"/>
                  </a:solidFill>
                </a:rPr>
                <a:t>你的题目</a:t>
              </a:r>
            </a:p>
          </p:txBody>
        </p:sp>
      </p:grpSp>
      <p:grpSp>
        <p:nvGrpSpPr>
          <p:cNvPr id="24" name="组合 23">
            <a:extLst>
              <a:ext uri="{FF2B5EF4-FFF2-40B4-BE49-F238E27FC236}">
                <a16:creationId xmlns:a16="http://schemas.microsoft.com/office/drawing/2014/main" id="{D38BBF7C-1F2E-4FC4-9B2E-42D8D81BBED6}"/>
              </a:ext>
            </a:extLst>
          </p:cNvPr>
          <p:cNvGrpSpPr/>
          <p:nvPr/>
        </p:nvGrpSpPr>
        <p:grpSpPr>
          <a:xfrm>
            <a:off x="3343210" y="4939123"/>
            <a:ext cx="1112268" cy="971700"/>
            <a:chOff x="3343210" y="4939123"/>
            <a:chExt cx="1112268" cy="971700"/>
          </a:xfrm>
        </p:grpSpPr>
        <p:pic>
          <p:nvPicPr>
            <p:cNvPr id="5" name="图片 4">
              <a:extLst>
                <a:ext uri="{FF2B5EF4-FFF2-40B4-BE49-F238E27FC236}">
                  <a16:creationId xmlns:a16="http://schemas.microsoft.com/office/drawing/2014/main" id="{93236650-80E6-413E-A738-B47F7D1A00FE}"/>
                </a:ext>
              </a:extLst>
            </p:cNvPr>
            <p:cNvPicPr>
              <a:picLocks noChangeAspect="1"/>
            </p:cNvPicPr>
            <p:nvPr/>
          </p:nvPicPr>
          <p:blipFill>
            <a:blip r:embed="rId6"/>
            <a:stretch>
              <a:fillRect/>
            </a:stretch>
          </p:blipFill>
          <p:spPr>
            <a:xfrm>
              <a:off x="3343210" y="4939123"/>
              <a:ext cx="1112268" cy="971700"/>
            </a:xfrm>
            <a:prstGeom prst="rect">
              <a:avLst/>
            </a:prstGeom>
          </p:spPr>
        </p:pic>
        <p:sp>
          <p:nvSpPr>
            <p:cNvPr id="15" name="矩形 14">
              <a:extLst>
                <a:ext uri="{FF2B5EF4-FFF2-40B4-BE49-F238E27FC236}">
                  <a16:creationId xmlns:a16="http://schemas.microsoft.com/office/drawing/2014/main" id="{448E1AC4-F6A0-4443-BC54-54C49C7A85AB}"/>
                </a:ext>
              </a:extLst>
            </p:cNvPr>
            <p:cNvSpPr/>
            <p:nvPr/>
          </p:nvSpPr>
          <p:spPr>
            <a:xfrm>
              <a:off x="3602915" y="5101807"/>
              <a:ext cx="724574" cy="646331"/>
            </a:xfrm>
            <a:prstGeom prst="rect">
              <a:avLst/>
            </a:prstGeom>
          </p:spPr>
          <p:txBody>
            <a:bodyPr wrap="square">
              <a:spAutoFit/>
            </a:bodyPr>
            <a:lstStyle/>
            <a:p>
              <a:r>
                <a:rPr lang="zh-CN" altLang="en-US" dirty="0">
                  <a:solidFill>
                    <a:schemeClr val="bg1"/>
                  </a:solidFill>
                </a:rPr>
                <a:t>你的题目</a:t>
              </a:r>
            </a:p>
          </p:txBody>
        </p:sp>
      </p:grpSp>
      <p:sp>
        <p:nvSpPr>
          <p:cNvPr id="16" name="矩形 15">
            <a:extLst>
              <a:ext uri="{FF2B5EF4-FFF2-40B4-BE49-F238E27FC236}">
                <a16:creationId xmlns:a16="http://schemas.microsoft.com/office/drawing/2014/main" id="{02053EFD-ECD5-43D0-A2A0-9D94A4BF2803}"/>
              </a:ext>
            </a:extLst>
          </p:cNvPr>
          <p:cNvSpPr/>
          <p:nvPr/>
        </p:nvSpPr>
        <p:spPr>
          <a:xfrm>
            <a:off x="1419267" y="1851020"/>
            <a:ext cx="1832657" cy="769441"/>
          </a:xfrm>
          <a:prstGeom prst="rect">
            <a:avLst/>
          </a:prstGeom>
        </p:spPr>
        <p:txBody>
          <a:bodyPr wrap="square">
            <a:spAutoFit/>
          </a:bodyPr>
          <a:lstStyle/>
          <a:p>
            <a:r>
              <a:rPr lang="zh-CN" altLang="en-US" sz="1100" dirty="0">
                <a:solidFill>
                  <a:schemeClr val="bg1">
                    <a:lumMod val="50000"/>
                  </a:schemeClr>
                </a:solidFill>
              </a:rPr>
              <a:t>请在此处添加详细描述文本，尽量与标题文本语言风格相符合，语言描述尽量简洁生动。</a:t>
            </a:r>
          </a:p>
        </p:txBody>
      </p:sp>
      <p:sp>
        <p:nvSpPr>
          <p:cNvPr id="17" name="矩形 16">
            <a:extLst>
              <a:ext uri="{FF2B5EF4-FFF2-40B4-BE49-F238E27FC236}">
                <a16:creationId xmlns:a16="http://schemas.microsoft.com/office/drawing/2014/main" id="{30579045-2A4D-4DFC-A056-1F2A6A139830}"/>
              </a:ext>
            </a:extLst>
          </p:cNvPr>
          <p:cNvSpPr/>
          <p:nvPr/>
        </p:nvSpPr>
        <p:spPr>
          <a:xfrm>
            <a:off x="817907" y="3393123"/>
            <a:ext cx="1832657" cy="769441"/>
          </a:xfrm>
          <a:prstGeom prst="rect">
            <a:avLst/>
          </a:prstGeom>
        </p:spPr>
        <p:txBody>
          <a:bodyPr wrap="square">
            <a:spAutoFit/>
          </a:bodyPr>
          <a:lstStyle/>
          <a:p>
            <a:r>
              <a:rPr lang="zh-CN" altLang="en-US" sz="1100" dirty="0">
                <a:solidFill>
                  <a:schemeClr val="bg1">
                    <a:lumMod val="50000"/>
                  </a:schemeClr>
                </a:solidFill>
              </a:rPr>
              <a:t>请在此处添加详细描述文本，尽量与标题文本语言风格相符合，语言描述尽量简洁生动。</a:t>
            </a:r>
          </a:p>
        </p:txBody>
      </p:sp>
      <p:sp>
        <p:nvSpPr>
          <p:cNvPr id="18" name="矩形 17">
            <a:extLst>
              <a:ext uri="{FF2B5EF4-FFF2-40B4-BE49-F238E27FC236}">
                <a16:creationId xmlns:a16="http://schemas.microsoft.com/office/drawing/2014/main" id="{457F56F0-F71C-4DE7-8855-3E80128BD061}"/>
              </a:ext>
            </a:extLst>
          </p:cNvPr>
          <p:cNvSpPr/>
          <p:nvPr/>
        </p:nvSpPr>
        <p:spPr>
          <a:xfrm>
            <a:off x="1549897" y="5141382"/>
            <a:ext cx="1832657" cy="769441"/>
          </a:xfrm>
          <a:prstGeom prst="rect">
            <a:avLst/>
          </a:prstGeom>
        </p:spPr>
        <p:txBody>
          <a:bodyPr wrap="square">
            <a:spAutoFit/>
          </a:bodyPr>
          <a:lstStyle/>
          <a:p>
            <a:r>
              <a:rPr lang="zh-CN" altLang="en-US" sz="1100" dirty="0">
                <a:solidFill>
                  <a:schemeClr val="bg1">
                    <a:lumMod val="50000"/>
                  </a:schemeClr>
                </a:solidFill>
              </a:rPr>
              <a:t>请在此处添加详细描述文本，尽量与标题文本语言风格相符合，语言描述尽量简洁生动。</a:t>
            </a:r>
          </a:p>
        </p:txBody>
      </p:sp>
      <p:sp>
        <p:nvSpPr>
          <p:cNvPr id="19" name="矩形 18">
            <a:extLst>
              <a:ext uri="{FF2B5EF4-FFF2-40B4-BE49-F238E27FC236}">
                <a16:creationId xmlns:a16="http://schemas.microsoft.com/office/drawing/2014/main" id="{F7D65400-9FB6-4A12-BCBA-E095FF51E491}"/>
              </a:ext>
            </a:extLst>
          </p:cNvPr>
          <p:cNvSpPr/>
          <p:nvPr/>
        </p:nvSpPr>
        <p:spPr>
          <a:xfrm>
            <a:off x="8391891" y="1930570"/>
            <a:ext cx="1832657" cy="769441"/>
          </a:xfrm>
          <a:prstGeom prst="rect">
            <a:avLst/>
          </a:prstGeom>
        </p:spPr>
        <p:txBody>
          <a:bodyPr wrap="square">
            <a:spAutoFit/>
          </a:bodyPr>
          <a:lstStyle/>
          <a:p>
            <a:r>
              <a:rPr lang="zh-CN" altLang="en-US" sz="1100" dirty="0">
                <a:solidFill>
                  <a:schemeClr val="bg1">
                    <a:lumMod val="50000"/>
                  </a:schemeClr>
                </a:solidFill>
              </a:rPr>
              <a:t>请在此处添加详细描述文本，尽量与标题文本语言风格相符合，语言描述尽量简洁生动。</a:t>
            </a:r>
          </a:p>
        </p:txBody>
      </p:sp>
      <p:sp>
        <p:nvSpPr>
          <p:cNvPr id="20" name="矩形 19">
            <a:extLst>
              <a:ext uri="{FF2B5EF4-FFF2-40B4-BE49-F238E27FC236}">
                <a16:creationId xmlns:a16="http://schemas.microsoft.com/office/drawing/2014/main" id="{2EDC3209-718D-4866-98D8-FA5631929AAB}"/>
              </a:ext>
            </a:extLst>
          </p:cNvPr>
          <p:cNvSpPr/>
          <p:nvPr/>
        </p:nvSpPr>
        <p:spPr>
          <a:xfrm>
            <a:off x="9128031" y="3506123"/>
            <a:ext cx="1832657" cy="769441"/>
          </a:xfrm>
          <a:prstGeom prst="rect">
            <a:avLst/>
          </a:prstGeom>
        </p:spPr>
        <p:txBody>
          <a:bodyPr wrap="square">
            <a:spAutoFit/>
          </a:bodyPr>
          <a:lstStyle/>
          <a:p>
            <a:r>
              <a:rPr lang="zh-CN" altLang="en-US" sz="1100" dirty="0">
                <a:solidFill>
                  <a:schemeClr val="bg1">
                    <a:lumMod val="50000"/>
                  </a:schemeClr>
                </a:solidFill>
              </a:rPr>
              <a:t>请在此处添加详细描述文本，尽量与标题文本语言风格相符合，语言描述尽量简洁生动。</a:t>
            </a:r>
          </a:p>
        </p:txBody>
      </p:sp>
      <p:sp>
        <p:nvSpPr>
          <p:cNvPr id="21" name="矩形 20">
            <a:extLst>
              <a:ext uri="{FF2B5EF4-FFF2-40B4-BE49-F238E27FC236}">
                <a16:creationId xmlns:a16="http://schemas.microsoft.com/office/drawing/2014/main" id="{F800B441-9677-43CE-8B3F-DC4D0DCFB437}"/>
              </a:ext>
            </a:extLst>
          </p:cNvPr>
          <p:cNvSpPr/>
          <p:nvPr/>
        </p:nvSpPr>
        <p:spPr>
          <a:xfrm>
            <a:off x="8305580" y="5081676"/>
            <a:ext cx="1832657" cy="769441"/>
          </a:xfrm>
          <a:prstGeom prst="rect">
            <a:avLst/>
          </a:prstGeom>
        </p:spPr>
        <p:txBody>
          <a:bodyPr wrap="square">
            <a:spAutoFit/>
          </a:bodyPr>
          <a:lstStyle/>
          <a:p>
            <a:r>
              <a:rPr lang="zh-CN" altLang="en-US" sz="1100" dirty="0">
                <a:solidFill>
                  <a:schemeClr val="bg1">
                    <a:lumMod val="50000"/>
                  </a:schemeClr>
                </a:solidFill>
              </a:rPr>
              <a:t>请在此处添加详细描述文本，尽量与标题文本语言风格相符合，语言描述尽量简洁生动。</a:t>
            </a:r>
          </a:p>
        </p:txBody>
      </p:sp>
      <p:pic>
        <p:nvPicPr>
          <p:cNvPr id="28" name="图片 27">
            <a:extLst>
              <a:ext uri="{FF2B5EF4-FFF2-40B4-BE49-F238E27FC236}">
                <a16:creationId xmlns:a16="http://schemas.microsoft.com/office/drawing/2014/main" id="{A6D50D2E-E4A9-488B-9175-0743B1761719}"/>
              </a:ext>
            </a:extLst>
          </p:cNvPr>
          <p:cNvPicPr>
            <a:picLocks noChangeAspect="1"/>
          </p:cNvPicPr>
          <p:nvPr/>
        </p:nvPicPr>
        <p:blipFill>
          <a:blip r:embed="rId7">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pic>
        <p:nvPicPr>
          <p:cNvPr id="29" name="图片 28">
            <a:extLst>
              <a:ext uri="{FF2B5EF4-FFF2-40B4-BE49-F238E27FC236}">
                <a16:creationId xmlns:a16="http://schemas.microsoft.com/office/drawing/2014/main" id="{D18B9258-58EE-4925-8B5F-C5B8779A02A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30" name="图片 29">
            <a:extLst>
              <a:ext uri="{FF2B5EF4-FFF2-40B4-BE49-F238E27FC236}">
                <a16:creationId xmlns:a16="http://schemas.microsoft.com/office/drawing/2014/main" id="{85424D26-DCBD-4FA9-AA38-365D5598734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31" name="图片 30">
            <a:extLst>
              <a:ext uri="{FF2B5EF4-FFF2-40B4-BE49-F238E27FC236}">
                <a16:creationId xmlns:a16="http://schemas.microsoft.com/office/drawing/2014/main" id="{CFE6759D-0325-4FF9-9100-C6AB0BAD5C5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32" name="图片 31">
            <a:extLst>
              <a:ext uri="{FF2B5EF4-FFF2-40B4-BE49-F238E27FC236}">
                <a16:creationId xmlns:a16="http://schemas.microsoft.com/office/drawing/2014/main" id="{E5C47C27-E17F-4BFB-A61D-93F5B1BB0D6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
        <p:nvSpPr>
          <p:cNvPr id="33" name="矩形 32">
            <a:extLst>
              <a:ext uri="{FF2B5EF4-FFF2-40B4-BE49-F238E27FC236}">
                <a16:creationId xmlns:a16="http://schemas.microsoft.com/office/drawing/2014/main" id="{6FA6DCE8-17DD-4813-BF4D-8165F8458AEA}"/>
              </a:ext>
            </a:extLst>
          </p:cNvPr>
          <p:cNvSpPr/>
          <p:nvPr/>
        </p:nvSpPr>
        <p:spPr>
          <a:xfrm>
            <a:off x="350752" y="531321"/>
            <a:ext cx="180049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请输入你的题目</a:t>
            </a:r>
          </a:p>
        </p:txBody>
      </p:sp>
    </p:spTree>
    <p:extLst>
      <p:ext uri="{BB962C8B-B14F-4D97-AF65-F5344CB8AC3E}">
        <p14:creationId xmlns:p14="http://schemas.microsoft.com/office/powerpoint/2010/main" val="648539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4140041-64BF-45D7-B7B0-A7733D8A6F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1269" y="1074412"/>
            <a:ext cx="1471986" cy="1460987"/>
          </a:xfrm>
          <a:prstGeom prst="rect">
            <a:avLst/>
          </a:prstGeom>
        </p:spPr>
      </p:pic>
      <p:pic>
        <p:nvPicPr>
          <p:cNvPr id="14" name="图片 13" descr="图片包含 黑色, 服装&#10;&#10;已生成高可信度的说明">
            <a:extLst>
              <a:ext uri="{FF2B5EF4-FFF2-40B4-BE49-F238E27FC236}">
                <a16:creationId xmlns:a16="http://schemas.microsoft.com/office/drawing/2014/main" id="{6574A2E2-2FAB-4D25-BC08-78A17C6ED7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16365" y="3332912"/>
            <a:ext cx="1131751" cy="1556158"/>
          </a:xfrm>
          <a:prstGeom prst="rect">
            <a:avLst/>
          </a:prstGeom>
        </p:spPr>
      </p:pic>
      <p:pic>
        <p:nvPicPr>
          <p:cNvPr id="4" name="图片 3">
            <a:extLst>
              <a:ext uri="{FF2B5EF4-FFF2-40B4-BE49-F238E27FC236}">
                <a16:creationId xmlns:a16="http://schemas.microsoft.com/office/drawing/2014/main" id="{74D0F34A-001D-492B-893F-1AFC49C35679}"/>
              </a:ext>
            </a:extLst>
          </p:cNvPr>
          <p:cNvPicPr>
            <a:picLocks noChangeAspect="1"/>
          </p:cNvPicPr>
          <p:nvPr/>
        </p:nvPicPr>
        <p:blipFill>
          <a:blip r:embed="rId5"/>
          <a:stretch>
            <a:fillRect/>
          </a:stretch>
        </p:blipFill>
        <p:spPr>
          <a:xfrm rot="11668598">
            <a:off x="2152089" y="2606626"/>
            <a:ext cx="888556" cy="946500"/>
          </a:xfrm>
          <a:prstGeom prst="rect">
            <a:avLst/>
          </a:prstGeom>
        </p:spPr>
      </p:pic>
      <p:pic>
        <p:nvPicPr>
          <p:cNvPr id="5" name="图片 4">
            <a:extLst>
              <a:ext uri="{FF2B5EF4-FFF2-40B4-BE49-F238E27FC236}">
                <a16:creationId xmlns:a16="http://schemas.microsoft.com/office/drawing/2014/main" id="{2FF32597-1EB1-41DB-A720-DF7514F94B9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3652959">
            <a:off x="5759480" y="1367921"/>
            <a:ext cx="683590" cy="728168"/>
          </a:xfrm>
          <a:prstGeom prst="rect">
            <a:avLst/>
          </a:prstGeom>
        </p:spPr>
      </p:pic>
      <p:pic>
        <p:nvPicPr>
          <p:cNvPr id="8" name="图片 7">
            <a:extLst>
              <a:ext uri="{FF2B5EF4-FFF2-40B4-BE49-F238E27FC236}">
                <a16:creationId xmlns:a16="http://schemas.microsoft.com/office/drawing/2014/main" id="{5F34C632-3EC2-4505-A4F4-788440B5EF63}"/>
              </a:ext>
            </a:extLst>
          </p:cNvPr>
          <p:cNvPicPr>
            <a:picLocks noChangeAspect="1"/>
          </p:cNvPicPr>
          <p:nvPr/>
        </p:nvPicPr>
        <p:blipFill>
          <a:blip r:embed="rId5"/>
          <a:stretch>
            <a:fillRect/>
          </a:stretch>
        </p:blipFill>
        <p:spPr>
          <a:xfrm rot="16200000">
            <a:off x="9175462" y="2657402"/>
            <a:ext cx="888556" cy="946500"/>
          </a:xfrm>
          <a:prstGeom prst="rect">
            <a:avLst/>
          </a:prstGeom>
        </p:spPr>
      </p:pic>
      <p:pic>
        <p:nvPicPr>
          <p:cNvPr id="11" name="图片 10">
            <a:extLst>
              <a:ext uri="{FF2B5EF4-FFF2-40B4-BE49-F238E27FC236}">
                <a16:creationId xmlns:a16="http://schemas.microsoft.com/office/drawing/2014/main" id="{8C26495E-A85B-4055-B627-4D9530CFE93F}"/>
              </a:ext>
            </a:extLst>
          </p:cNvPr>
          <p:cNvPicPr>
            <a:picLocks noChangeAspect="1"/>
          </p:cNvPicPr>
          <p:nvPr/>
        </p:nvPicPr>
        <p:blipFill>
          <a:blip r:embed="rId5"/>
          <a:stretch>
            <a:fillRect/>
          </a:stretch>
        </p:blipFill>
        <p:spPr>
          <a:xfrm rot="1464922">
            <a:off x="7322895" y="4787264"/>
            <a:ext cx="888556" cy="946500"/>
          </a:xfrm>
          <a:prstGeom prst="rect">
            <a:avLst/>
          </a:prstGeom>
        </p:spPr>
      </p:pic>
      <p:pic>
        <p:nvPicPr>
          <p:cNvPr id="12" name="图片 11">
            <a:extLst>
              <a:ext uri="{FF2B5EF4-FFF2-40B4-BE49-F238E27FC236}">
                <a16:creationId xmlns:a16="http://schemas.microsoft.com/office/drawing/2014/main" id="{E6EDFC99-5109-4C0B-819A-913A8F8A87F4}"/>
              </a:ext>
            </a:extLst>
          </p:cNvPr>
          <p:cNvPicPr>
            <a:picLocks noChangeAspect="1"/>
          </p:cNvPicPr>
          <p:nvPr/>
        </p:nvPicPr>
        <p:blipFill>
          <a:blip r:embed="rId5"/>
          <a:stretch>
            <a:fillRect/>
          </a:stretch>
        </p:blipFill>
        <p:spPr>
          <a:xfrm rot="3383343">
            <a:off x="3368190" y="4426694"/>
            <a:ext cx="888556" cy="946500"/>
          </a:xfrm>
          <a:prstGeom prst="rect">
            <a:avLst/>
          </a:prstGeom>
        </p:spPr>
      </p:pic>
      <p:grpSp>
        <p:nvGrpSpPr>
          <p:cNvPr id="23" name="组合 22">
            <a:extLst>
              <a:ext uri="{FF2B5EF4-FFF2-40B4-BE49-F238E27FC236}">
                <a16:creationId xmlns:a16="http://schemas.microsoft.com/office/drawing/2014/main" id="{FB2FAD26-14D9-4E2B-993E-9F6A94CE81BF}"/>
              </a:ext>
            </a:extLst>
          </p:cNvPr>
          <p:cNvGrpSpPr/>
          <p:nvPr/>
        </p:nvGrpSpPr>
        <p:grpSpPr>
          <a:xfrm>
            <a:off x="2995296" y="1847265"/>
            <a:ext cx="2963746" cy="1260499"/>
            <a:chOff x="2995296" y="1847265"/>
            <a:chExt cx="2963746" cy="1260499"/>
          </a:xfrm>
        </p:grpSpPr>
        <p:pic>
          <p:nvPicPr>
            <p:cNvPr id="3" name="图片 2">
              <a:extLst>
                <a:ext uri="{FF2B5EF4-FFF2-40B4-BE49-F238E27FC236}">
                  <a16:creationId xmlns:a16="http://schemas.microsoft.com/office/drawing/2014/main" id="{8DF9D60C-793A-4E67-AD3B-23945EB56206}"/>
                </a:ext>
              </a:extLst>
            </p:cNvPr>
            <p:cNvPicPr>
              <a:picLocks noChangeAspect="1"/>
            </p:cNvPicPr>
            <p:nvPr/>
          </p:nvPicPr>
          <p:blipFill>
            <a:blip r:embed="rId6"/>
            <a:stretch>
              <a:fillRect/>
            </a:stretch>
          </p:blipFill>
          <p:spPr>
            <a:xfrm>
              <a:off x="2995296" y="1847265"/>
              <a:ext cx="2963746" cy="1260499"/>
            </a:xfrm>
            <a:prstGeom prst="rect">
              <a:avLst/>
            </a:prstGeom>
          </p:spPr>
        </p:pic>
        <p:sp>
          <p:nvSpPr>
            <p:cNvPr id="15" name="矩形 14">
              <a:extLst>
                <a:ext uri="{FF2B5EF4-FFF2-40B4-BE49-F238E27FC236}">
                  <a16:creationId xmlns:a16="http://schemas.microsoft.com/office/drawing/2014/main" id="{E48A6535-7C54-4BD5-BE03-8B11BB19EB83}"/>
                </a:ext>
              </a:extLst>
            </p:cNvPr>
            <p:cNvSpPr/>
            <p:nvPr/>
          </p:nvSpPr>
          <p:spPr>
            <a:xfrm>
              <a:off x="3624946" y="2103938"/>
              <a:ext cx="1650886" cy="738664"/>
            </a:xfrm>
            <a:prstGeom prst="rect">
              <a:avLst/>
            </a:prstGeom>
          </p:spPr>
          <p:txBody>
            <a:bodyPr wrap="square">
              <a:spAutoFit/>
            </a:bodyPr>
            <a:lstStyle/>
            <a:p>
              <a:r>
                <a:rPr lang="zh-CN" altLang="en-US" sz="1050" dirty="0">
                  <a:solidFill>
                    <a:schemeClr val="bg1"/>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grpSp>
      <p:grpSp>
        <p:nvGrpSpPr>
          <p:cNvPr id="24" name="组合 23">
            <a:extLst>
              <a:ext uri="{FF2B5EF4-FFF2-40B4-BE49-F238E27FC236}">
                <a16:creationId xmlns:a16="http://schemas.microsoft.com/office/drawing/2014/main" id="{6321EE6E-E3E2-41DD-B42A-C2B1CC56CDCA}"/>
              </a:ext>
            </a:extLst>
          </p:cNvPr>
          <p:cNvGrpSpPr/>
          <p:nvPr/>
        </p:nvGrpSpPr>
        <p:grpSpPr>
          <a:xfrm>
            <a:off x="6243507" y="1822303"/>
            <a:ext cx="2835525" cy="1376569"/>
            <a:chOff x="6243507" y="1822303"/>
            <a:chExt cx="2835525" cy="1376569"/>
          </a:xfrm>
        </p:grpSpPr>
        <p:pic>
          <p:nvPicPr>
            <p:cNvPr id="7" name="图片 6">
              <a:extLst>
                <a:ext uri="{FF2B5EF4-FFF2-40B4-BE49-F238E27FC236}">
                  <a16:creationId xmlns:a16="http://schemas.microsoft.com/office/drawing/2014/main" id="{D5FA40B0-199C-46AD-B165-3948D61C1983}"/>
                </a:ext>
              </a:extLst>
            </p:cNvPr>
            <p:cNvPicPr>
              <a:picLocks noChangeAspect="1"/>
            </p:cNvPicPr>
            <p:nvPr/>
          </p:nvPicPr>
          <p:blipFill>
            <a:blip r:embed="rId7"/>
            <a:stretch>
              <a:fillRect/>
            </a:stretch>
          </p:blipFill>
          <p:spPr>
            <a:xfrm>
              <a:off x="6243507" y="1822303"/>
              <a:ext cx="2835525" cy="1376569"/>
            </a:xfrm>
            <a:prstGeom prst="rect">
              <a:avLst/>
            </a:prstGeom>
          </p:spPr>
        </p:pic>
        <p:sp>
          <p:nvSpPr>
            <p:cNvPr id="17" name="矩形 16">
              <a:extLst>
                <a:ext uri="{FF2B5EF4-FFF2-40B4-BE49-F238E27FC236}">
                  <a16:creationId xmlns:a16="http://schemas.microsoft.com/office/drawing/2014/main" id="{F0BB8B4E-CE05-40BB-B91B-9AA301264CA1}"/>
                </a:ext>
              </a:extLst>
            </p:cNvPr>
            <p:cNvSpPr/>
            <p:nvPr/>
          </p:nvSpPr>
          <p:spPr>
            <a:xfrm>
              <a:off x="6879695" y="2178467"/>
              <a:ext cx="1650886" cy="738664"/>
            </a:xfrm>
            <a:prstGeom prst="rect">
              <a:avLst/>
            </a:prstGeom>
          </p:spPr>
          <p:txBody>
            <a:bodyPr wrap="square">
              <a:spAutoFit/>
            </a:bodyPr>
            <a:lstStyle/>
            <a:p>
              <a:r>
                <a:rPr lang="zh-CN" altLang="en-US" sz="1050" dirty="0">
                  <a:solidFill>
                    <a:schemeClr val="bg1"/>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grpSp>
      <p:grpSp>
        <p:nvGrpSpPr>
          <p:cNvPr id="22" name="组合 21">
            <a:extLst>
              <a:ext uri="{FF2B5EF4-FFF2-40B4-BE49-F238E27FC236}">
                <a16:creationId xmlns:a16="http://schemas.microsoft.com/office/drawing/2014/main" id="{BAFB5DBA-D958-408C-9B44-3CCEF7B2E893}"/>
              </a:ext>
            </a:extLst>
          </p:cNvPr>
          <p:cNvGrpSpPr/>
          <p:nvPr/>
        </p:nvGrpSpPr>
        <p:grpSpPr>
          <a:xfrm>
            <a:off x="1077644" y="3422707"/>
            <a:ext cx="2835525" cy="1376569"/>
            <a:chOff x="1077644" y="3422707"/>
            <a:chExt cx="2835525" cy="1376569"/>
          </a:xfrm>
        </p:grpSpPr>
        <p:pic>
          <p:nvPicPr>
            <p:cNvPr id="2" name="图片 1">
              <a:extLst>
                <a:ext uri="{FF2B5EF4-FFF2-40B4-BE49-F238E27FC236}">
                  <a16:creationId xmlns:a16="http://schemas.microsoft.com/office/drawing/2014/main" id="{41589E14-4E93-4D46-A5D9-49CA00F7BBCE}"/>
                </a:ext>
              </a:extLst>
            </p:cNvPr>
            <p:cNvPicPr>
              <a:picLocks noChangeAspect="1"/>
            </p:cNvPicPr>
            <p:nvPr/>
          </p:nvPicPr>
          <p:blipFill>
            <a:blip r:embed="rId7"/>
            <a:stretch>
              <a:fillRect/>
            </a:stretch>
          </p:blipFill>
          <p:spPr>
            <a:xfrm>
              <a:off x="1077644" y="3422707"/>
              <a:ext cx="2835525" cy="1376569"/>
            </a:xfrm>
            <a:prstGeom prst="rect">
              <a:avLst/>
            </a:prstGeom>
          </p:spPr>
        </p:pic>
        <p:sp>
          <p:nvSpPr>
            <p:cNvPr id="18" name="矩形 17">
              <a:extLst>
                <a:ext uri="{FF2B5EF4-FFF2-40B4-BE49-F238E27FC236}">
                  <a16:creationId xmlns:a16="http://schemas.microsoft.com/office/drawing/2014/main" id="{5EED994B-013F-45A7-8D06-9AB2BAD86F74}"/>
                </a:ext>
              </a:extLst>
            </p:cNvPr>
            <p:cNvSpPr/>
            <p:nvPr/>
          </p:nvSpPr>
          <p:spPr>
            <a:xfrm>
              <a:off x="1711301" y="3776338"/>
              <a:ext cx="1650886" cy="738664"/>
            </a:xfrm>
            <a:prstGeom prst="rect">
              <a:avLst/>
            </a:prstGeom>
          </p:spPr>
          <p:txBody>
            <a:bodyPr wrap="square">
              <a:spAutoFit/>
            </a:bodyPr>
            <a:lstStyle/>
            <a:p>
              <a:r>
                <a:rPr lang="zh-CN" altLang="en-US" sz="1050" dirty="0">
                  <a:solidFill>
                    <a:schemeClr val="bg1"/>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grpSp>
      <p:grpSp>
        <p:nvGrpSpPr>
          <p:cNvPr id="25" name="组合 24">
            <a:extLst>
              <a:ext uri="{FF2B5EF4-FFF2-40B4-BE49-F238E27FC236}">
                <a16:creationId xmlns:a16="http://schemas.microsoft.com/office/drawing/2014/main" id="{9D5CF919-584F-48AB-8003-69B0937509B1}"/>
              </a:ext>
            </a:extLst>
          </p:cNvPr>
          <p:cNvGrpSpPr/>
          <p:nvPr/>
        </p:nvGrpSpPr>
        <p:grpSpPr>
          <a:xfrm>
            <a:off x="8205150" y="3752100"/>
            <a:ext cx="2963746" cy="1260499"/>
            <a:chOff x="8205150" y="3752100"/>
            <a:chExt cx="2963746" cy="1260499"/>
          </a:xfrm>
        </p:grpSpPr>
        <p:pic>
          <p:nvPicPr>
            <p:cNvPr id="9" name="图片 8">
              <a:extLst>
                <a:ext uri="{FF2B5EF4-FFF2-40B4-BE49-F238E27FC236}">
                  <a16:creationId xmlns:a16="http://schemas.microsoft.com/office/drawing/2014/main" id="{BA325DED-3AE1-4154-A7C8-E002A0345AF6}"/>
                </a:ext>
              </a:extLst>
            </p:cNvPr>
            <p:cNvPicPr>
              <a:picLocks noChangeAspect="1"/>
            </p:cNvPicPr>
            <p:nvPr/>
          </p:nvPicPr>
          <p:blipFill>
            <a:blip r:embed="rId6"/>
            <a:stretch>
              <a:fillRect/>
            </a:stretch>
          </p:blipFill>
          <p:spPr>
            <a:xfrm>
              <a:off x="8205150" y="3752100"/>
              <a:ext cx="2963746" cy="1260499"/>
            </a:xfrm>
            <a:prstGeom prst="rect">
              <a:avLst/>
            </a:prstGeom>
          </p:spPr>
        </p:pic>
        <p:sp>
          <p:nvSpPr>
            <p:cNvPr id="19" name="矩形 18">
              <a:extLst>
                <a:ext uri="{FF2B5EF4-FFF2-40B4-BE49-F238E27FC236}">
                  <a16:creationId xmlns:a16="http://schemas.microsoft.com/office/drawing/2014/main" id="{C12AA2BC-BCAB-4A0F-9D7A-CF0811A4BFED}"/>
                </a:ext>
              </a:extLst>
            </p:cNvPr>
            <p:cNvSpPr/>
            <p:nvPr/>
          </p:nvSpPr>
          <p:spPr>
            <a:xfrm>
              <a:off x="8861580" y="4013017"/>
              <a:ext cx="1650886" cy="738664"/>
            </a:xfrm>
            <a:prstGeom prst="rect">
              <a:avLst/>
            </a:prstGeom>
          </p:spPr>
          <p:txBody>
            <a:bodyPr wrap="square">
              <a:spAutoFit/>
            </a:bodyPr>
            <a:lstStyle/>
            <a:p>
              <a:r>
                <a:rPr lang="zh-CN" altLang="en-US" sz="1050" dirty="0">
                  <a:solidFill>
                    <a:schemeClr val="bg1"/>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grpSp>
      <p:grpSp>
        <p:nvGrpSpPr>
          <p:cNvPr id="26" name="组合 25">
            <a:extLst>
              <a:ext uri="{FF2B5EF4-FFF2-40B4-BE49-F238E27FC236}">
                <a16:creationId xmlns:a16="http://schemas.microsoft.com/office/drawing/2014/main" id="{158EE643-F046-4E62-9A0F-5DCD3150D499}"/>
              </a:ext>
            </a:extLst>
          </p:cNvPr>
          <p:cNvGrpSpPr/>
          <p:nvPr/>
        </p:nvGrpSpPr>
        <p:grpSpPr>
          <a:xfrm>
            <a:off x="4365450" y="4554835"/>
            <a:ext cx="2929528" cy="1216184"/>
            <a:chOff x="4365450" y="4554835"/>
            <a:chExt cx="2929528" cy="1216184"/>
          </a:xfrm>
        </p:grpSpPr>
        <p:pic>
          <p:nvPicPr>
            <p:cNvPr id="13" name="图片 12">
              <a:extLst>
                <a:ext uri="{FF2B5EF4-FFF2-40B4-BE49-F238E27FC236}">
                  <a16:creationId xmlns:a16="http://schemas.microsoft.com/office/drawing/2014/main" id="{C9B60FEF-69D3-4B9B-B781-88D1034B7E40}"/>
                </a:ext>
              </a:extLst>
            </p:cNvPr>
            <p:cNvPicPr>
              <a:picLocks noChangeAspect="1"/>
            </p:cNvPicPr>
            <p:nvPr/>
          </p:nvPicPr>
          <p:blipFill>
            <a:blip r:embed="rId8"/>
            <a:stretch>
              <a:fillRect/>
            </a:stretch>
          </p:blipFill>
          <p:spPr>
            <a:xfrm>
              <a:off x="4365450" y="4554835"/>
              <a:ext cx="2929528" cy="1216184"/>
            </a:xfrm>
            <a:prstGeom prst="rect">
              <a:avLst/>
            </a:prstGeom>
          </p:spPr>
        </p:pic>
        <p:sp>
          <p:nvSpPr>
            <p:cNvPr id="20" name="矩形 19">
              <a:extLst>
                <a:ext uri="{FF2B5EF4-FFF2-40B4-BE49-F238E27FC236}">
                  <a16:creationId xmlns:a16="http://schemas.microsoft.com/office/drawing/2014/main" id="{75822D2F-2FF3-481E-A8CD-A764FF227DEC}"/>
                </a:ext>
              </a:extLst>
            </p:cNvPr>
            <p:cNvSpPr/>
            <p:nvPr/>
          </p:nvSpPr>
          <p:spPr>
            <a:xfrm>
              <a:off x="5027865" y="4828622"/>
              <a:ext cx="1650886" cy="738664"/>
            </a:xfrm>
            <a:prstGeom prst="rect">
              <a:avLst/>
            </a:prstGeom>
          </p:spPr>
          <p:txBody>
            <a:bodyPr wrap="square">
              <a:spAutoFit/>
            </a:bodyPr>
            <a:lstStyle/>
            <a:p>
              <a:r>
                <a:rPr lang="zh-CN" altLang="en-US" sz="1050" dirty="0">
                  <a:solidFill>
                    <a:srgbClr val="50A0BA"/>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grpSp>
      <p:pic>
        <p:nvPicPr>
          <p:cNvPr id="27" name="图片 26">
            <a:extLst>
              <a:ext uri="{FF2B5EF4-FFF2-40B4-BE49-F238E27FC236}">
                <a16:creationId xmlns:a16="http://schemas.microsoft.com/office/drawing/2014/main" id="{A6D50D2E-E4A9-488B-9175-0743B1761719}"/>
              </a:ext>
            </a:extLst>
          </p:cNvPr>
          <p:cNvPicPr>
            <a:picLocks noChangeAspect="1"/>
          </p:cNvPicPr>
          <p:nvPr/>
        </p:nvPicPr>
        <p:blipFill>
          <a:blip r:embed="rId9">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pic>
        <p:nvPicPr>
          <p:cNvPr id="28" name="图片 27">
            <a:extLst>
              <a:ext uri="{FF2B5EF4-FFF2-40B4-BE49-F238E27FC236}">
                <a16:creationId xmlns:a16="http://schemas.microsoft.com/office/drawing/2014/main" id="{D18B9258-58EE-4925-8B5F-C5B8779A02A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9" name="图片 28">
            <a:extLst>
              <a:ext uri="{FF2B5EF4-FFF2-40B4-BE49-F238E27FC236}">
                <a16:creationId xmlns:a16="http://schemas.microsoft.com/office/drawing/2014/main" id="{85424D26-DCBD-4FA9-AA38-365D5598734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30" name="图片 29">
            <a:extLst>
              <a:ext uri="{FF2B5EF4-FFF2-40B4-BE49-F238E27FC236}">
                <a16:creationId xmlns:a16="http://schemas.microsoft.com/office/drawing/2014/main" id="{CFE6759D-0325-4FF9-9100-C6AB0BAD5C5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31" name="图片 30">
            <a:extLst>
              <a:ext uri="{FF2B5EF4-FFF2-40B4-BE49-F238E27FC236}">
                <a16:creationId xmlns:a16="http://schemas.microsoft.com/office/drawing/2014/main" id="{E5C47C27-E17F-4BFB-A61D-93F5B1BB0D6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
        <p:nvSpPr>
          <p:cNvPr id="32" name="矩形 31">
            <a:extLst>
              <a:ext uri="{FF2B5EF4-FFF2-40B4-BE49-F238E27FC236}">
                <a16:creationId xmlns:a16="http://schemas.microsoft.com/office/drawing/2014/main" id="{6FA6DCE8-17DD-4813-BF4D-8165F8458AEA}"/>
              </a:ext>
            </a:extLst>
          </p:cNvPr>
          <p:cNvSpPr/>
          <p:nvPr/>
        </p:nvSpPr>
        <p:spPr>
          <a:xfrm>
            <a:off x="350752" y="531321"/>
            <a:ext cx="180049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请输入你的题目</a:t>
            </a:r>
          </a:p>
        </p:txBody>
      </p:sp>
    </p:spTree>
    <p:extLst>
      <p:ext uri="{BB962C8B-B14F-4D97-AF65-F5344CB8AC3E}">
        <p14:creationId xmlns:p14="http://schemas.microsoft.com/office/powerpoint/2010/main" val="213844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FB5D461E-D440-4CD5-B04A-FCF60EAB1B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77136" y="1569846"/>
            <a:ext cx="900919" cy="1031847"/>
          </a:xfrm>
          <a:prstGeom prst="rect">
            <a:avLst/>
          </a:prstGeom>
        </p:spPr>
      </p:pic>
      <p:grpSp>
        <p:nvGrpSpPr>
          <p:cNvPr id="25" name="组合 24">
            <a:extLst>
              <a:ext uri="{FF2B5EF4-FFF2-40B4-BE49-F238E27FC236}">
                <a16:creationId xmlns:a16="http://schemas.microsoft.com/office/drawing/2014/main" id="{D2613E4F-CDB1-43C4-940E-8D4365B3643E}"/>
              </a:ext>
            </a:extLst>
          </p:cNvPr>
          <p:cNvGrpSpPr/>
          <p:nvPr/>
        </p:nvGrpSpPr>
        <p:grpSpPr>
          <a:xfrm>
            <a:off x="8239459" y="2427434"/>
            <a:ext cx="1776272" cy="2863310"/>
            <a:chOff x="1850473" y="2482831"/>
            <a:chExt cx="1776272" cy="2863310"/>
          </a:xfrm>
        </p:grpSpPr>
        <p:pic>
          <p:nvPicPr>
            <p:cNvPr id="26" name="图片 25">
              <a:extLst>
                <a:ext uri="{FF2B5EF4-FFF2-40B4-BE49-F238E27FC236}">
                  <a16:creationId xmlns:a16="http://schemas.microsoft.com/office/drawing/2014/main" id="{E6AEF2CE-EDCB-4CF4-9B49-9551C931317D}"/>
                </a:ext>
              </a:extLst>
            </p:cNvPr>
            <p:cNvPicPr>
              <a:picLocks noChangeAspect="1"/>
            </p:cNvPicPr>
            <p:nvPr/>
          </p:nvPicPr>
          <p:blipFill>
            <a:blip r:embed="rId4"/>
            <a:stretch>
              <a:fillRect/>
            </a:stretch>
          </p:blipFill>
          <p:spPr>
            <a:xfrm rot="151287">
              <a:off x="1850473" y="2482831"/>
              <a:ext cx="1776272" cy="2863310"/>
            </a:xfrm>
            <a:prstGeom prst="rect">
              <a:avLst/>
            </a:prstGeom>
          </p:spPr>
        </p:pic>
        <p:sp>
          <p:nvSpPr>
            <p:cNvPr id="27" name="矩形 26">
              <a:extLst>
                <a:ext uri="{FF2B5EF4-FFF2-40B4-BE49-F238E27FC236}">
                  <a16:creationId xmlns:a16="http://schemas.microsoft.com/office/drawing/2014/main" id="{771BD12A-C41E-4C3D-AA66-6C559F606BCC}"/>
                </a:ext>
              </a:extLst>
            </p:cNvPr>
            <p:cNvSpPr/>
            <p:nvPr/>
          </p:nvSpPr>
          <p:spPr>
            <a:xfrm>
              <a:off x="2120294" y="2966687"/>
              <a:ext cx="1236629" cy="1446550"/>
            </a:xfrm>
            <a:prstGeom prst="rect">
              <a:avLst/>
            </a:prstGeom>
          </p:spPr>
          <p:txBody>
            <a:bodyPr wrap="square">
              <a:spAutoFit/>
            </a:bodyPr>
            <a:lstStyle/>
            <a:p>
              <a:r>
                <a:rPr lang="zh-CN" altLang="en-US" sz="1100" dirty="0">
                  <a:solidFill>
                    <a:srgbClr val="50A0BA"/>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请在此处添加详细描述文本，尽量与标题文本语言风格相符合，语言描述尽量简洁生动。请在此处添加详细描述文本</a:t>
              </a:r>
            </a:p>
          </p:txBody>
        </p:sp>
      </p:grpSp>
      <p:pic>
        <p:nvPicPr>
          <p:cNvPr id="4" name="图片 3">
            <a:extLst>
              <a:ext uri="{FF2B5EF4-FFF2-40B4-BE49-F238E27FC236}">
                <a16:creationId xmlns:a16="http://schemas.microsoft.com/office/drawing/2014/main" id="{525A255D-B47B-4128-BD75-5873DB64F0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8150" y="1625243"/>
            <a:ext cx="900919" cy="1031847"/>
          </a:xfrm>
          <a:prstGeom prst="rect">
            <a:avLst/>
          </a:prstGeom>
        </p:spPr>
      </p:pic>
      <p:grpSp>
        <p:nvGrpSpPr>
          <p:cNvPr id="17" name="组合 16">
            <a:extLst>
              <a:ext uri="{FF2B5EF4-FFF2-40B4-BE49-F238E27FC236}">
                <a16:creationId xmlns:a16="http://schemas.microsoft.com/office/drawing/2014/main" id="{88B57FDF-FBCC-4EF6-8A44-E3DBC5377222}"/>
              </a:ext>
            </a:extLst>
          </p:cNvPr>
          <p:cNvGrpSpPr/>
          <p:nvPr/>
        </p:nvGrpSpPr>
        <p:grpSpPr>
          <a:xfrm>
            <a:off x="1850473" y="2482831"/>
            <a:ext cx="1776272" cy="2863310"/>
            <a:chOff x="1850473" y="2482831"/>
            <a:chExt cx="1776272" cy="2863310"/>
          </a:xfrm>
        </p:grpSpPr>
        <p:pic>
          <p:nvPicPr>
            <p:cNvPr id="5" name="图片 4">
              <a:extLst>
                <a:ext uri="{FF2B5EF4-FFF2-40B4-BE49-F238E27FC236}">
                  <a16:creationId xmlns:a16="http://schemas.microsoft.com/office/drawing/2014/main" id="{0C2EA479-DFFA-4390-AF79-8D94D022C487}"/>
                </a:ext>
              </a:extLst>
            </p:cNvPr>
            <p:cNvPicPr>
              <a:picLocks noChangeAspect="1"/>
            </p:cNvPicPr>
            <p:nvPr/>
          </p:nvPicPr>
          <p:blipFill>
            <a:blip r:embed="rId4"/>
            <a:stretch>
              <a:fillRect/>
            </a:stretch>
          </p:blipFill>
          <p:spPr>
            <a:xfrm rot="151287">
              <a:off x="1850473" y="2482831"/>
              <a:ext cx="1776272" cy="2863310"/>
            </a:xfrm>
            <a:prstGeom prst="rect">
              <a:avLst/>
            </a:prstGeom>
          </p:spPr>
        </p:pic>
        <p:sp>
          <p:nvSpPr>
            <p:cNvPr id="14" name="矩形 13">
              <a:extLst>
                <a:ext uri="{FF2B5EF4-FFF2-40B4-BE49-F238E27FC236}">
                  <a16:creationId xmlns:a16="http://schemas.microsoft.com/office/drawing/2014/main" id="{089EBC97-AACB-45F4-917B-4A85C26D3193}"/>
                </a:ext>
              </a:extLst>
            </p:cNvPr>
            <p:cNvSpPr/>
            <p:nvPr/>
          </p:nvSpPr>
          <p:spPr>
            <a:xfrm>
              <a:off x="2120294" y="2966687"/>
              <a:ext cx="1236629" cy="1446550"/>
            </a:xfrm>
            <a:prstGeom prst="rect">
              <a:avLst/>
            </a:prstGeom>
          </p:spPr>
          <p:txBody>
            <a:bodyPr wrap="square">
              <a:spAutoFit/>
            </a:bodyPr>
            <a:lstStyle/>
            <a:p>
              <a:r>
                <a:rPr lang="zh-CN" altLang="en-US" sz="1100" dirty="0">
                  <a:solidFill>
                    <a:srgbClr val="50A0BA"/>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请在此处添加详细描述文本，尽量与标题文本语言风格相符合，语言描述尽量简洁生动。请在此处添加详细描述文本</a:t>
              </a:r>
            </a:p>
          </p:txBody>
        </p:sp>
      </p:grpSp>
      <p:pic>
        <p:nvPicPr>
          <p:cNvPr id="7" name="图片 6">
            <a:extLst>
              <a:ext uri="{FF2B5EF4-FFF2-40B4-BE49-F238E27FC236}">
                <a16:creationId xmlns:a16="http://schemas.microsoft.com/office/drawing/2014/main" id="{C1322278-0944-4BA6-9953-01BA80FC9B4B}"/>
              </a:ext>
            </a:extLst>
          </p:cNvPr>
          <p:cNvPicPr>
            <a:picLocks noChangeAspect="1"/>
          </p:cNvPicPr>
          <p:nvPr/>
        </p:nvPicPr>
        <p:blipFill>
          <a:blip r:embed="rId5"/>
          <a:stretch>
            <a:fillRect/>
          </a:stretch>
        </p:blipFill>
        <p:spPr>
          <a:xfrm>
            <a:off x="80916" y="4406039"/>
            <a:ext cx="4513500" cy="602700"/>
          </a:xfrm>
          <a:prstGeom prst="rect">
            <a:avLst/>
          </a:prstGeom>
        </p:spPr>
      </p:pic>
      <p:pic>
        <p:nvPicPr>
          <p:cNvPr id="8" name="图片 7">
            <a:extLst>
              <a:ext uri="{FF2B5EF4-FFF2-40B4-BE49-F238E27FC236}">
                <a16:creationId xmlns:a16="http://schemas.microsoft.com/office/drawing/2014/main" id="{F18CDB84-D361-462C-AB9E-931F1F5638A0}"/>
              </a:ext>
            </a:extLst>
          </p:cNvPr>
          <p:cNvPicPr>
            <a:picLocks noChangeAspect="1"/>
          </p:cNvPicPr>
          <p:nvPr/>
        </p:nvPicPr>
        <p:blipFill>
          <a:blip r:embed="rId6"/>
          <a:stretch>
            <a:fillRect/>
          </a:stretch>
        </p:blipFill>
        <p:spPr>
          <a:xfrm>
            <a:off x="4171670" y="4531109"/>
            <a:ext cx="4456125" cy="516600"/>
          </a:xfrm>
          <a:prstGeom prst="rect">
            <a:avLst/>
          </a:prstGeom>
        </p:spPr>
      </p:pic>
      <p:pic>
        <p:nvPicPr>
          <p:cNvPr id="9" name="图片 8">
            <a:extLst>
              <a:ext uri="{FF2B5EF4-FFF2-40B4-BE49-F238E27FC236}">
                <a16:creationId xmlns:a16="http://schemas.microsoft.com/office/drawing/2014/main" id="{BE4E40EA-1DD5-4C87-9FF0-0464FE3E93A9}"/>
              </a:ext>
            </a:extLst>
          </p:cNvPr>
          <p:cNvPicPr>
            <a:picLocks noChangeAspect="1"/>
          </p:cNvPicPr>
          <p:nvPr/>
        </p:nvPicPr>
        <p:blipFill>
          <a:blip r:embed="rId5"/>
          <a:stretch>
            <a:fillRect/>
          </a:stretch>
        </p:blipFill>
        <p:spPr>
          <a:xfrm flipH="1">
            <a:off x="8627795" y="4550934"/>
            <a:ext cx="3676499" cy="490933"/>
          </a:xfrm>
          <a:prstGeom prst="rect">
            <a:avLst/>
          </a:prstGeom>
        </p:spPr>
      </p:pic>
      <p:pic>
        <p:nvPicPr>
          <p:cNvPr id="10" name="图片 9">
            <a:extLst>
              <a:ext uri="{FF2B5EF4-FFF2-40B4-BE49-F238E27FC236}">
                <a16:creationId xmlns:a16="http://schemas.microsoft.com/office/drawing/2014/main" id="{DDA2EBAF-EBF6-41A4-8614-7C0EC5CBA27F}"/>
              </a:ext>
            </a:extLst>
          </p:cNvPr>
          <p:cNvPicPr>
            <a:picLocks noChangeAspect="1"/>
          </p:cNvPicPr>
          <p:nvPr/>
        </p:nvPicPr>
        <p:blipFill>
          <a:blip r:embed="rId6"/>
          <a:stretch>
            <a:fillRect/>
          </a:stretch>
        </p:blipFill>
        <p:spPr>
          <a:xfrm>
            <a:off x="1461244" y="5225314"/>
            <a:ext cx="3133172" cy="363230"/>
          </a:xfrm>
          <a:prstGeom prst="rect">
            <a:avLst/>
          </a:prstGeom>
        </p:spPr>
      </p:pic>
      <p:pic>
        <p:nvPicPr>
          <p:cNvPr id="20" name="图片 19">
            <a:extLst>
              <a:ext uri="{FF2B5EF4-FFF2-40B4-BE49-F238E27FC236}">
                <a16:creationId xmlns:a16="http://schemas.microsoft.com/office/drawing/2014/main" id="{2C4B6F42-B322-4872-919D-134C5E073F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0372" y="782026"/>
            <a:ext cx="900919" cy="1031847"/>
          </a:xfrm>
          <a:prstGeom prst="rect">
            <a:avLst/>
          </a:prstGeom>
        </p:spPr>
      </p:pic>
      <p:grpSp>
        <p:nvGrpSpPr>
          <p:cNvPr id="21" name="组合 20">
            <a:extLst>
              <a:ext uri="{FF2B5EF4-FFF2-40B4-BE49-F238E27FC236}">
                <a16:creationId xmlns:a16="http://schemas.microsoft.com/office/drawing/2014/main" id="{F41B2EE3-A765-4C1B-A122-5DD5F07DC8F7}"/>
              </a:ext>
            </a:extLst>
          </p:cNvPr>
          <p:cNvGrpSpPr/>
          <p:nvPr/>
        </p:nvGrpSpPr>
        <p:grpSpPr>
          <a:xfrm>
            <a:off x="5332695" y="1639614"/>
            <a:ext cx="1776272" cy="2863310"/>
            <a:chOff x="1850473" y="2482831"/>
            <a:chExt cx="1776272" cy="2863310"/>
          </a:xfrm>
        </p:grpSpPr>
        <p:pic>
          <p:nvPicPr>
            <p:cNvPr id="22" name="图片 21">
              <a:extLst>
                <a:ext uri="{FF2B5EF4-FFF2-40B4-BE49-F238E27FC236}">
                  <a16:creationId xmlns:a16="http://schemas.microsoft.com/office/drawing/2014/main" id="{6FFCE996-A745-49A5-B8EF-0ED66A0B3099}"/>
                </a:ext>
              </a:extLst>
            </p:cNvPr>
            <p:cNvPicPr>
              <a:picLocks noChangeAspect="1"/>
            </p:cNvPicPr>
            <p:nvPr/>
          </p:nvPicPr>
          <p:blipFill>
            <a:blip r:embed="rId4"/>
            <a:stretch>
              <a:fillRect/>
            </a:stretch>
          </p:blipFill>
          <p:spPr>
            <a:xfrm rot="151287">
              <a:off x="1850473" y="2482831"/>
              <a:ext cx="1776272" cy="2863310"/>
            </a:xfrm>
            <a:prstGeom prst="rect">
              <a:avLst/>
            </a:prstGeom>
          </p:spPr>
        </p:pic>
        <p:sp>
          <p:nvSpPr>
            <p:cNvPr id="23" name="矩形 22">
              <a:extLst>
                <a:ext uri="{FF2B5EF4-FFF2-40B4-BE49-F238E27FC236}">
                  <a16:creationId xmlns:a16="http://schemas.microsoft.com/office/drawing/2014/main" id="{941AC504-464C-4DB8-A23A-6B8D7B01055B}"/>
                </a:ext>
              </a:extLst>
            </p:cNvPr>
            <p:cNvSpPr/>
            <p:nvPr/>
          </p:nvSpPr>
          <p:spPr>
            <a:xfrm>
              <a:off x="2120294" y="2966687"/>
              <a:ext cx="1236629" cy="1446550"/>
            </a:xfrm>
            <a:prstGeom prst="rect">
              <a:avLst/>
            </a:prstGeom>
          </p:spPr>
          <p:txBody>
            <a:bodyPr wrap="square">
              <a:spAutoFit/>
            </a:bodyPr>
            <a:lstStyle/>
            <a:p>
              <a:r>
                <a:rPr lang="zh-CN" altLang="en-US" sz="1100" dirty="0">
                  <a:solidFill>
                    <a:srgbClr val="50A0BA"/>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请在此处添加详细描述文本，尽量与标题文本语言风格相符合，语言描述尽量简洁生动。请在此处添加详细描述文本</a:t>
              </a:r>
            </a:p>
          </p:txBody>
        </p:sp>
      </p:grpSp>
      <p:pic>
        <p:nvPicPr>
          <p:cNvPr id="18" name="图片 17">
            <a:extLst>
              <a:ext uri="{FF2B5EF4-FFF2-40B4-BE49-F238E27FC236}">
                <a16:creationId xmlns:a16="http://schemas.microsoft.com/office/drawing/2014/main" id="{A6D50D2E-E4A9-488B-9175-0743B1761719}"/>
              </a:ext>
            </a:extLst>
          </p:cNvPr>
          <p:cNvPicPr>
            <a:picLocks noChangeAspect="1"/>
          </p:cNvPicPr>
          <p:nvPr/>
        </p:nvPicPr>
        <p:blipFill>
          <a:blip r:embed="rId7">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pic>
        <p:nvPicPr>
          <p:cNvPr id="19" name="图片 18">
            <a:extLst>
              <a:ext uri="{FF2B5EF4-FFF2-40B4-BE49-F238E27FC236}">
                <a16:creationId xmlns:a16="http://schemas.microsoft.com/office/drawing/2014/main" id="{D18B9258-58EE-4925-8B5F-C5B8779A02A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8" name="图片 27">
            <a:extLst>
              <a:ext uri="{FF2B5EF4-FFF2-40B4-BE49-F238E27FC236}">
                <a16:creationId xmlns:a16="http://schemas.microsoft.com/office/drawing/2014/main" id="{85424D26-DCBD-4FA9-AA38-365D5598734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9" name="图片 28">
            <a:extLst>
              <a:ext uri="{FF2B5EF4-FFF2-40B4-BE49-F238E27FC236}">
                <a16:creationId xmlns:a16="http://schemas.microsoft.com/office/drawing/2014/main" id="{CFE6759D-0325-4FF9-9100-C6AB0BAD5C5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30" name="图片 29">
            <a:extLst>
              <a:ext uri="{FF2B5EF4-FFF2-40B4-BE49-F238E27FC236}">
                <a16:creationId xmlns:a16="http://schemas.microsoft.com/office/drawing/2014/main" id="{E5C47C27-E17F-4BFB-A61D-93F5B1BB0D6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
        <p:nvSpPr>
          <p:cNvPr id="31" name="矩形 30">
            <a:extLst>
              <a:ext uri="{FF2B5EF4-FFF2-40B4-BE49-F238E27FC236}">
                <a16:creationId xmlns:a16="http://schemas.microsoft.com/office/drawing/2014/main" id="{6FA6DCE8-17DD-4813-BF4D-8165F8458AEA}"/>
              </a:ext>
            </a:extLst>
          </p:cNvPr>
          <p:cNvSpPr/>
          <p:nvPr/>
        </p:nvSpPr>
        <p:spPr>
          <a:xfrm>
            <a:off x="350752" y="531321"/>
            <a:ext cx="180049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请输入你的题目</a:t>
            </a:r>
          </a:p>
        </p:txBody>
      </p:sp>
    </p:spTree>
    <p:extLst>
      <p:ext uri="{BB962C8B-B14F-4D97-AF65-F5344CB8AC3E}">
        <p14:creationId xmlns:p14="http://schemas.microsoft.com/office/powerpoint/2010/main" val="3931447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0DD2076-68F5-47D8-A897-D27B1984406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39780" y="859463"/>
            <a:ext cx="2634143" cy="4010346"/>
          </a:xfrm>
          <a:prstGeom prst="rect">
            <a:avLst/>
          </a:prstGeom>
        </p:spPr>
      </p:pic>
      <p:grpSp>
        <p:nvGrpSpPr>
          <p:cNvPr id="12" name="组合 11">
            <a:extLst>
              <a:ext uri="{FF2B5EF4-FFF2-40B4-BE49-F238E27FC236}">
                <a16:creationId xmlns:a16="http://schemas.microsoft.com/office/drawing/2014/main" id="{4C8BA5CD-A831-4880-A00E-B1AAF3812F7F}"/>
              </a:ext>
            </a:extLst>
          </p:cNvPr>
          <p:cNvGrpSpPr/>
          <p:nvPr/>
        </p:nvGrpSpPr>
        <p:grpSpPr>
          <a:xfrm>
            <a:off x="7179154" y="2211076"/>
            <a:ext cx="4427438" cy="2095100"/>
            <a:chOff x="7179154" y="2211076"/>
            <a:chExt cx="4427438" cy="2095100"/>
          </a:xfrm>
        </p:grpSpPr>
        <p:pic>
          <p:nvPicPr>
            <p:cNvPr id="3" name="图片 2">
              <a:extLst>
                <a:ext uri="{FF2B5EF4-FFF2-40B4-BE49-F238E27FC236}">
                  <a16:creationId xmlns:a16="http://schemas.microsoft.com/office/drawing/2014/main" id="{E96F3A7D-B71C-4586-A0D6-FEF82D044833}"/>
                </a:ext>
              </a:extLst>
            </p:cNvPr>
            <p:cNvPicPr>
              <a:picLocks noChangeAspect="1"/>
            </p:cNvPicPr>
            <p:nvPr/>
          </p:nvPicPr>
          <p:blipFill>
            <a:blip r:embed="rId4"/>
            <a:stretch>
              <a:fillRect/>
            </a:stretch>
          </p:blipFill>
          <p:spPr>
            <a:xfrm>
              <a:off x="7179154" y="2211076"/>
              <a:ext cx="4427438" cy="2095100"/>
            </a:xfrm>
            <a:prstGeom prst="rect">
              <a:avLst/>
            </a:prstGeom>
          </p:spPr>
        </p:pic>
        <p:sp>
          <p:nvSpPr>
            <p:cNvPr id="6" name="矩形 5">
              <a:extLst>
                <a:ext uri="{FF2B5EF4-FFF2-40B4-BE49-F238E27FC236}">
                  <a16:creationId xmlns:a16="http://schemas.microsoft.com/office/drawing/2014/main" id="{DC844FE1-B140-42FB-95DC-08EA1E64B2AB}"/>
                </a:ext>
              </a:extLst>
            </p:cNvPr>
            <p:cNvSpPr/>
            <p:nvPr/>
          </p:nvSpPr>
          <p:spPr>
            <a:xfrm>
              <a:off x="8086349" y="2855738"/>
              <a:ext cx="2715237" cy="900246"/>
            </a:xfrm>
            <a:prstGeom prst="rect">
              <a:avLst/>
            </a:prstGeom>
          </p:spPr>
          <p:txBody>
            <a:bodyPr wrap="square">
              <a:spAutoFit/>
            </a:bodyPr>
            <a:lstStyle/>
            <a:p>
              <a:r>
                <a:rPr lang="zh-CN" altLang="en-US" sz="1050" dirty="0">
                  <a:solidFill>
                    <a:schemeClr val="bg1"/>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请在此处添加详细描述文本，尽量与标题文本语言风格相符合，语言描述尽量简洁生动。请在此处添加详细描述文本，尽量与标题文本语言风格相符合，语言描述尽量简洁生动。</a:t>
              </a:r>
            </a:p>
          </p:txBody>
        </p:sp>
      </p:grpSp>
      <p:grpSp>
        <p:nvGrpSpPr>
          <p:cNvPr id="11" name="组合 10">
            <a:extLst>
              <a:ext uri="{FF2B5EF4-FFF2-40B4-BE49-F238E27FC236}">
                <a16:creationId xmlns:a16="http://schemas.microsoft.com/office/drawing/2014/main" id="{A339F49D-BBF7-494A-8EA3-7C5A47633DA6}"/>
              </a:ext>
            </a:extLst>
          </p:cNvPr>
          <p:cNvGrpSpPr/>
          <p:nvPr/>
        </p:nvGrpSpPr>
        <p:grpSpPr>
          <a:xfrm>
            <a:off x="1227774" y="2311104"/>
            <a:ext cx="3747143" cy="1555614"/>
            <a:chOff x="1227774" y="2311104"/>
            <a:chExt cx="3747143" cy="1555614"/>
          </a:xfrm>
        </p:grpSpPr>
        <p:pic>
          <p:nvPicPr>
            <p:cNvPr id="5" name="图片 4">
              <a:extLst>
                <a:ext uri="{FF2B5EF4-FFF2-40B4-BE49-F238E27FC236}">
                  <a16:creationId xmlns:a16="http://schemas.microsoft.com/office/drawing/2014/main" id="{94A3B112-2838-4A59-B333-1A5A73C03045}"/>
                </a:ext>
              </a:extLst>
            </p:cNvPr>
            <p:cNvPicPr>
              <a:picLocks noChangeAspect="1"/>
            </p:cNvPicPr>
            <p:nvPr/>
          </p:nvPicPr>
          <p:blipFill>
            <a:blip r:embed="rId5"/>
            <a:stretch>
              <a:fillRect/>
            </a:stretch>
          </p:blipFill>
          <p:spPr>
            <a:xfrm>
              <a:off x="1227774" y="2311104"/>
              <a:ext cx="3747143" cy="1555614"/>
            </a:xfrm>
            <a:prstGeom prst="rect">
              <a:avLst/>
            </a:prstGeom>
          </p:spPr>
        </p:pic>
        <p:sp>
          <p:nvSpPr>
            <p:cNvPr id="7" name="矩形 6">
              <a:extLst>
                <a:ext uri="{FF2B5EF4-FFF2-40B4-BE49-F238E27FC236}">
                  <a16:creationId xmlns:a16="http://schemas.microsoft.com/office/drawing/2014/main" id="{28AB1AD2-D371-4EAD-93C4-65A840D5AFC0}"/>
                </a:ext>
              </a:extLst>
            </p:cNvPr>
            <p:cNvSpPr/>
            <p:nvPr/>
          </p:nvSpPr>
          <p:spPr>
            <a:xfrm>
              <a:off x="2175336" y="2855738"/>
              <a:ext cx="1852018" cy="738664"/>
            </a:xfrm>
            <a:prstGeom prst="rect">
              <a:avLst/>
            </a:prstGeom>
          </p:spPr>
          <p:txBody>
            <a:bodyPr wrap="square">
              <a:spAutoFit/>
            </a:bodyPr>
            <a:lstStyle/>
            <a:p>
              <a:r>
                <a:rPr lang="zh-CN" altLang="en-US" sz="1050" dirty="0">
                  <a:solidFill>
                    <a:srgbClr val="50A0BA"/>
                  </a:solidFill>
                  <a:latin typeface="微软雅黑" panose="020B0503020204020204" pitchFamily="34" charset="-122"/>
                  <a:ea typeface="微软雅黑" panose="020B0503020204020204" pitchFamily="34" charset="-122"/>
                </a:rPr>
                <a:t>请在此处添加详细描述文本，尽量与标题文本语言风格相符合，语言描述尽量简洁生动。</a:t>
              </a:r>
            </a:p>
          </p:txBody>
        </p:sp>
      </p:grpSp>
      <p:pic>
        <p:nvPicPr>
          <p:cNvPr id="9" name="图片 8">
            <a:extLst>
              <a:ext uri="{FF2B5EF4-FFF2-40B4-BE49-F238E27FC236}">
                <a16:creationId xmlns:a16="http://schemas.microsoft.com/office/drawing/2014/main" id="{ABA5A291-32EC-4FDD-8A4F-59E290DD70E5}"/>
              </a:ext>
            </a:extLst>
          </p:cNvPr>
          <p:cNvPicPr>
            <a:picLocks noChangeAspect="1"/>
          </p:cNvPicPr>
          <p:nvPr/>
        </p:nvPicPr>
        <p:blipFill>
          <a:blip r:embed="rId6"/>
          <a:stretch>
            <a:fillRect/>
          </a:stretch>
        </p:blipFill>
        <p:spPr>
          <a:xfrm>
            <a:off x="112294" y="4480883"/>
            <a:ext cx="4513500" cy="602700"/>
          </a:xfrm>
          <a:prstGeom prst="rect">
            <a:avLst/>
          </a:prstGeom>
        </p:spPr>
      </p:pic>
      <p:pic>
        <p:nvPicPr>
          <p:cNvPr id="10" name="图片 9">
            <a:extLst>
              <a:ext uri="{FF2B5EF4-FFF2-40B4-BE49-F238E27FC236}">
                <a16:creationId xmlns:a16="http://schemas.microsoft.com/office/drawing/2014/main" id="{28633E1C-B507-47FA-A197-8C2221D194D0}"/>
              </a:ext>
            </a:extLst>
          </p:cNvPr>
          <p:cNvPicPr>
            <a:picLocks noChangeAspect="1"/>
          </p:cNvPicPr>
          <p:nvPr/>
        </p:nvPicPr>
        <p:blipFill>
          <a:blip r:embed="rId7"/>
          <a:stretch>
            <a:fillRect/>
          </a:stretch>
        </p:blipFill>
        <p:spPr>
          <a:xfrm>
            <a:off x="4171670" y="4531109"/>
            <a:ext cx="4456125" cy="516600"/>
          </a:xfrm>
          <a:prstGeom prst="rect">
            <a:avLst/>
          </a:prstGeom>
        </p:spPr>
      </p:pic>
      <p:pic>
        <p:nvPicPr>
          <p:cNvPr id="13" name="图片 12">
            <a:extLst>
              <a:ext uri="{FF2B5EF4-FFF2-40B4-BE49-F238E27FC236}">
                <a16:creationId xmlns:a16="http://schemas.microsoft.com/office/drawing/2014/main" id="{8D56AED7-7E5D-473B-BBCC-5273D31A92D9}"/>
              </a:ext>
            </a:extLst>
          </p:cNvPr>
          <p:cNvPicPr>
            <a:picLocks noChangeAspect="1"/>
          </p:cNvPicPr>
          <p:nvPr/>
        </p:nvPicPr>
        <p:blipFill>
          <a:blip r:embed="rId6"/>
          <a:stretch>
            <a:fillRect/>
          </a:stretch>
        </p:blipFill>
        <p:spPr>
          <a:xfrm flipH="1">
            <a:off x="8627795" y="4550934"/>
            <a:ext cx="3676499" cy="490933"/>
          </a:xfrm>
          <a:prstGeom prst="rect">
            <a:avLst/>
          </a:prstGeom>
        </p:spPr>
      </p:pic>
      <p:pic>
        <p:nvPicPr>
          <p:cNvPr id="14" name="图片 13">
            <a:extLst>
              <a:ext uri="{FF2B5EF4-FFF2-40B4-BE49-F238E27FC236}">
                <a16:creationId xmlns:a16="http://schemas.microsoft.com/office/drawing/2014/main" id="{148997CC-A6C3-4508-A9A1-B8EC218E0D2B}"/>
              </a:ext>
            </a:extLst>
          </p:cNvPr>
          <p:cNvPicPr>
            <a:picLocks noChangeAspect="1"/>
          </p:cNvPicPr>
          <p:nvPr/>
        </p:nvPicPr>
        <p:blipFill>
          <a:blip r:embed="rId7"/>
          <a:stretch>
            <a:fillRect/>
          </a:stretch>
        </p:blipFill>
        <p:spPr>
          <a:xfrm>
            <a:off x="1461244" y="5225314"/>
            <a:ext cx="3133172" cy="363230"/>
          </a:xfrm>
          <a:prstGeom prst="rect">
            <a:avLst/>
          </a:prstGeom>
        </p:spPr>
      </p:pic>
      <p:pic>
        <p:nvPicPr>
          <p:cNvPr id="15" name="图片 14">
            <a:extLst>
              <a:ext uri="{FF2B5EF4-FFF2-40B4-BE49-F238E27FC236}">
                <a16:creationId xmlns:a16="http://schemas.microsoft.com/office/drawing/2014/main" id="{F11C5117-A81D-449A-A0BA-F99DCA42B011}"/>
              </a:ext>
            </a:extLst>
          </p:cNvPr>
          <p:cNvPicPr>
            <a:picLocks noChangeAspect="1"/>
          </p:cNvPicPr>
          <p:nvPr/>
        </p:nvPicPr>
        <p:blipFill>
          <a:blip r:embed="rId7"/>
          <a:stretch>
            <a:fillRect/>
          </a:stretch>
        </p:blipFill>
        <p:spPr>
          <a:xfrm>
            <a:off x="6107883" y="5301502"/>
            <a:ext cx="3133172" cy="363230"/>
          </a:xfrm>
          <a:prstGeom prst="rect">
            <a:avLst/>
          </a:prstGeom>
        </p:spPr>
      </p:pic>
      <p:grpSp>
        <p:nvGrpSpPr>
          <p:cNvPr id="16" name="组合 15">
            <a:extLst>
              <a:ext uri="{FF2B5EF4-FFF2-40B4-BE49-F238E27FC236}">
                <a16:creationId xmlns:a16="http://schemas.microsoft.com/office/drawing/2014/main" id="{1006C747-45DC-4343-A96C-325E53074FA5}"/>
              </a:ext>
            </a:extLst>
          </p:cNvPr>
          <p:cNvGrpSpPr/>
          <p:nvPr/>
        </p:nvGrpSpPr>
        <p:grpSpPr>
          <a:xfrm>
            <a:off x="286699" y="349853"/>
            <a:ext cx="1928600" cy="940900"/>
            <a:chOff x="286699" y="349853"/>
            <a:chExt cx="1928600" cy="940900"/>
          </a:xfrm>
        </p:grpSpPr>
        <p:pic>
          <p:nvPicPr>
            <p:cNvPr id="17" name="图片 16">
              <a:extLst>
                <a:ext uri="{FF2B5EF4-FFF2-40B4-BE49-F238E27FC236}">
                  <a16:creationId xmlns:a16="http://schemas.microsoft.com/office/drawing/2014/main" id="{A6D50D2E-E4A9-488B-9175-0743B1761719}"/>
                </a:ext>
              </a:extLst>
            </p:cNvPr>
            <p:cNvPicPr>
              <a:picLocks noChangeAspect="1"/>
            </p:cNvPicPr>
            <p:nvPr userDrawn="1"/>
          </p:nvPicPr>
          <p:blipFill>
            <a:blip r:embed="rId8">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sp>
          <p:nvSpPr>
            <p:cNvPr id="18" name="矩形 17">
              <a:extLst>
                <a:ext uri="{FF2B5EF4-FFF2-40B4-BE49-F238E27FC236}">
                  <a16:creationId xmlns:a16="http://schemas.microsoft.com/office/drawing/2014/main" id="{6FA6DCE8-17DD-4813-BF4D-8165F8458AEA}"/>
                </a:ext>
              </a:extLst>
            </p:cNvPr>
            <p:cNvSpPr/>
            <p:nvPr userDrawn="1"/>
          </p:nvSpPr>
          <p:spPr>
            <a:xfrm>
              <a:off x="350752" y="531321"/>
              <a:ext cx="180049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请输入你的题目</a:t>
              </a:r>
            </a:p>
          </p:txBody>
        </p:sp>
      </p:grpSp>
      <p:pic>
        <p:nvPicPr>
          <p:cNvPr id="19" name="图片 18">
            <a:extLst>
              <a:ext uri="{FF2B5EF4-FFF2-40B4-BE49-F238E27FC236}">
                <a16:creationId xmlns:a16="http://schemas.microsoft.com/office/drawing/2014/main" id="{D18B9258-58EE-4925-8B5F-C5B8779A02A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0" name="图片 19">
            <a:extLst>
              <a:ext uri="{FF2B5EF4-FFF2-40B4-BE49-F238E27FC236}">
                <a16:creationId xmlns:a16="http://schemas.microsoft.com/office/drawing/2014/main" id="{85424D26-DCBD-4FA9-AA38-365D559873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1" name="图片 20">
            <a:extLst>
              <a:ext uri="{FF2B5EF4-FFF2-40B4-BE49-F238E27FC236}">
                <a16:creationId xmlns:a16="http://schemas.microsoft.com/office/drawing/2014/main" id="{CFE6759D-0325-4FF9-9100-C6AB0BAD5C5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22" name="图片 21">
            <a:extLst>
              <a:ext uri="{FF2B5EF4-FFF2-40B4-BE49-F238E27FC236}">
                <a16:creationId xmlns:a16="http://schemas.microsoft.com/office/drawing/2014/main" id="{E5C47C27-E17F-4BFB-A61D-93F5B1BB0D6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Tree>
    <p:extLst>
      <p:ext uri="{BB962C8B-B14F-4D97-AF65-F5344CB8AC3E}">
        <p14:creationId xmlns:p14="http://schemas.microsoft.com/office/powerpoint/2010/main" val="642499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室内&#10;&#10;已生成高可信度的说明">
            <a:extLst>
              <a:ext uri="{FF2B5EF4-FFF2-40B4-BE49-F238E27FC236}">
                <a16:creationId xmlns:a16="http://schemas.microsoft.com/office/drawing/2014/main" id="{9411EA58-14E0-42B4-AD79-4E10B9AD33D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11138" y="1840787"/>
            <a:ext cx="2059338" cy="2588646"/>
          </a:xfrm>
          <a:prstGeom prst="rect">
            <a:avLst/>
          </a:prstGeom>
        </p:spPr>
      </p:pic>
      <p:grpSp>
        <p:nvGrpSpPr>
          <p:cNvPr id="2" name="组合 1">
            <a:extLst>
              <a:ext uri="{FF2B5EF4-FFF2-40B4-BE49-F238E27FC236}">
                <a16:creationId xmlns:a16="http://schemas.microsoft.com/office/drawing/2014/main" id="{21DFCC63-7C5D-4424-84C0-075095619511}"/>
              </a:ext>
            </a:extLst>
          </p:cNvPr>
          <p:cNvGrpSpPr/>
          <p:nvPr/>
        </p:nvGrpSpPr>
        <p:grpSpPr>
          <a:xfrm>
            <a:off x="5321153" y="455220"/>
            <a:ext cx="1831970" cy="1583412"/>
            <a:chOff x="5329881" y="393515"/>
            <a:chExt cx="1831970" cy="1583412"/>
          </a:xfrm>
        </p:grpSpPr>
        <p:pic>
          <p:nvPicPr>
            <p:cNvPr id="5" name="图片 4">
              <a:extLst>
                <a:ext uri="{FF2B5EF4-FFF2-40B4-BE49-F238E27FC236}">
                  <a16:creationId xmlns:a16="http://schemas.microsoft.com/office/drawing/2014/main" id="{7EC1DF33-D590-4905-96CE-3F7F4AC0B7E4}"/>
                </a:ext>
              </a:extLst>
            </p:cNvPr>
            <p:cNvPicPr>
              <a:picLocks noChangeAspect="1"/>
            </p:cNvPicPr>
            <p:nvPr/>
          </p:nvPicPr>
          <p:blipFill>
            <a:blip r:embed="rId4">
              <a:duotone>
                <a:schemeClr val="accent5">
                  <a:shade val="45000"/>
                  <a:satMod val="135000"/>
                </a:schemeClr>
                <a:prstClr val="white"/>
              </a:duotone>
              <a:lum bright="-20000"/>
            </a:blip>
            <a:stretch>
              <a:fillRect/>
            </a:stretch>
          </p:blipFill>
          <p:spPr>
            <a:xfrm>
              <a:off x="5329881" y="393515"/>
              <a:ext cx="1831970" cy="1583412"/>
            </a:xfrm>
            <a:prstGeom prst="rect">
              <a:avLst/>
            </a:prstGeom>
          </p:spPr>
        </p:pic>
        <p:sp>
          <p:nvSpPr>
            <p:cNvPr id="6" name="矩形 5">
              <a:extLst>
                <a:ext uri="{FF2B5EF4-FFF2-40B4-BE49-F238E27FC236}">
                  <a16:creationId xmlns:a16="http://schemas.microsoft.com/office/drawing/2014/main" id="{19EC0856-B7D6-4E31-B3D2-AEBC84EFFE20}"/>
                </a:ext>
              </a:extLst>
            </p:cNvPr>
            <p:cNvSpPr/>
            <p:nvPr/>
          </p:nvSpPr>
          <p:spPr>
            <a:xfrm>
              <a:off x="5810023" y="393515"/>
              <a:ext cx="1042889" cy="954107"/>
            </a:xfrm>
            <a:prstGeom prst="rect">
              <a:avLst/>
            </a:prstGeom>
          </p:spPr>
          <p:txBody>
            <a:bodyPr wrap="squar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折纸仿真</a:t>
              </a:r>
            </a:p>
          </p:txBody>
        </p:sp>
      </p:grpSp>
      <p:grpSp>
        <p:nvGrpSpPr>
          <p:cNvPr id="3" name="组合 2">
            <a:extLst>
              <a:ext uri="{FF2B5EF4-FFF2-40B4-BE49-F238E27FC236}">
                <a16:creationId xmlns:a16="http://schemas.microsoft.com/office/drawing/2014/main" id="{1F36B379-B8A9-40BB-B8FE-38055BB1A8B3}"/>
              </a:ext>
            </a:extLst>
          </p:cNvPr>
          <p:cNvGrpSpPr/>
          <p:nvPr/>
        </p:nvGrpSpPr>
        <p:grpSpPr>
          <a:xfrm>
            <a:off x="3187500" y="923507"/>
            <a:ext cx="1762765" cy="1796192"/>
            <a:chOff x="3187500" y="870568"/>
            <a:chExt cx="1762765" cy="1796192"/>
          </a:xfrm>
        </p:grpSpPr>
        <p:pic>
          <p:nvPicPr>
            <p:cNvPr id="7" name="图片 6">
              <a:extLst>
                <a:ext uri="{FF2B5EF4-FFF2-40B4-BE49-F238E27FC236}">
                  <a16:creationId xmlns:a16="http://schemas.microsoft.com/office/drawing/2014/main" id="{515596BC-DCFD-4D0A-B2C6-8707A28BFFC1}"/>
                </a:ext>
              </a:extLst>
            </p:cNvPr>
            <p:cNvPicPr>
              <a:picLocks noChangeAspect="1"/>
            </p:cNvPicPr>
            <p:nvPr/>
          </p:nvPicPr>
          <p:blipFill>
            <a:blip r:embed="rId5"/>
            <a:stretch>
              <a:fillRect/>
            </a:stretch>
          </p:blipFill>
          <p:spPr>
            <a:xfrm>
              <a:off x="3187500" y="870568"/>
              <a:ext cx="1762765" cy="1796192"/>
            </a:xfrm>
            <a:prstGeom prst="rect">
              <a:avLst/>
            </a:prstGeom>
          </p:spPr>
        </p:pic>
        <p:sp>
          <p:nvSpPr>
            <p:cNvPr id="11" name="矩形 10">
              <a:extLst>
                <a:ext uri="{FF2B5EF4-FFF2-40B4-BE49-F238E27FC236}">
                  <a16:creationId xmlns:a16="http://schemas.microsoft.com/office/drawing/2014/main" id="{C30538E2-D895-4BD4-8B12-E104CBA094CD}"/>
                </a:ext>
              </a:extLst>
            </p:cNvPr>
            <p:cNvSpPr/>
            <p:nvPr/>
          </p:nvSpPr>
          <p:spPr>
            <a:xfrm>
              <a:off x="3527492" y="1299896"/>
              <a:ext cx="1361640" cy="830997"/>
            </a:xfrm>
            <a:prstGeom prst="rect">
              <a:avLst/>
            </a:prstGeom>
          </p:spPr>
          <p:txBody>
            <a:bodyPr wrap="square">
              <a:spAutoFit/>
            </a:bodyPr>
            <a:lstStyle/>
            <a:p>
              <a:r>
                <a:rPr lang="zh-CN" altLang="en-US" sz="2400" dirty="0">
                  <a:solidFill>
                    <a:schemeClr val="bg1"/>
                  </a:solidFill>
                </a:rPr>
                <a:t>几何约束</a:t>
              </a:r>
            </a:p>
          </p:txBody>
        </p:sp>
      </p:grpSp>
      <p:grpSp>
        <p:nvGrpSpPr>
          <p:cNvPr id="16" name="组合 15">
            <a:extLst>
              <a:ext uri="{FF2B5EF4-FFF2-40B4-BE49-F238E27FC236}">
                <a16:creationId xmlns:a16="http://schemas.microsoft.com/office/drawing/2014/main" id="{F8908848-E3AB-44F0-8517-BB91C46CFCAC}"/>
              </a:ext>
            </a:extLst>
          </p:cNvPr>
          <p:cNvGrpSpPr/>
          <p:nvPr/>
        </p:nvGrpSpPr>
        <p:grpSpPr>
          <a:xfrm>
            <a:off x="7153123" y="1229324"/>
            <a:ext cx="1705534" cy="1680026"/>
            <a:chOff x="7153123" y="1229324"/>
            <a:chExt cx="1705534" cy="1680026"/>
          </a:xfrm>
        </p:grpSpPr>
        <p:pic>
          <p:nvPicPr>
            <p:cNvPr id="9" name="图片 8">
              <a:extLst>
                <a:ext uri="{FF2B5EF4-FFF2-40B4-BE49-F238E27FC236}">
                  <a16:creationId xmlns:a16="http://schemas.microsoft.com/office/drawing/2014/main" id="{3437B077-B1C1-425F-8BFF-973CC0A2E8D5}"/>
                </a:ext>
              </a:extLst>
            </p:cNvPr>
            <p:cNvPicPr>
              <a:picLocks noChangeAspect="1"/>
            </p:cNvPicPr>
            <p:nvPr/>
          </p:nvPicPr>
          <p:blipFill>
            <a:blip r:embed="rId6"/>
            <a:stretch>
              <a:fillRect/>
            </a:stretch>
          </p:blipFill>
          <p:spPr>
            <a:xfrm>
              <a:off x="7153123" y="1229324"/>
              <a:ext cx="1705534" cy="1680026"/>
            </a:xfrm>
            <a:prstGeom prst="rect">
              <a:avLst/>
            </a:prstGeom>
          </p:spPr>
        </p:pic>
        <p:sp>
          <p:nvSpPr>
            <p:cNvPr id="12" name="矩形 11">
              <a:extLst>
                <a:ext uri="{FF2B5EF4-FFF2-40B4-BE49-F238E27FC236}">
                  <a16:creationId xmlns:a16="http://schemas.microsoft.com/office/drawing/2014/main" id="{8CA2E21E-80DA-4B1E-A8E1-2BBD31B55216}"/>
                </a:ext>
              </a:extLst>
            </p:cNvPr>
            <p:cNvSpPr/>
            <p:nvPr/>
          </p:nvSpPr>
          <p:spPr>
            <a:xfrm>
              <a:off x="7389219" y="1592206"/>
              <a:ext cx="1361640" cy="523220"/>
            </a:xfrm>
            <a:prstGeom prst="rect">
              <a:avLst/>
            </a:prstGeom>
          </p:spPr>
          <p:txBody>
            <a:bodyPr wrap="square">
              <a:spAutoFit/>
            </a:bodyPr>
            <a:lstStyle/>
            <a:p>
              <a:r>
                <a:rPr lang="zh-CN" altLang="en-US" sz="2800" dirty="0">
                  <a:solidFill>
                    <a:schemeClr val="bg1"/>
                  </a:solidFill>
                </a:rPr>
                <a:t>微积分</a:t>
              </a:r>
            </a:p>
          </p:txBody>
        </p:sp>
      </p:grpSp>
      <p:grpSp>
        <p:nvGrpSpPr>
          <p:cNvPr id="15" name="组合 14">
            <a:extLst>
              <a:ext uri="{FF2B5EF4-FFF2-40B4-BE49-F238E27FC236}">
                <a16:creationId xmlns:a16="http://schemas.microsoft.com/office/drawing/2014/main" id="{C5F017F0-A474-4AF9-B950-F53DCDCEAC1A}"/>
              </a:ext>
            </a:extLst>
          </p:cNvPr>
          <p:cNvGrpSpPr/>
          <p:nvPr/>
        </p:nvGrpSpPr>
        <p:grpSpPr>
          <a:xfrm>
            <a:off x="3051765" y="2999551"/>
            <a:ext cx="1357875" cy="1186267"/>
            <a:chOff x="3051765" y="2999551"/>
            <a:chExt cx="1357875" cy="1186267"/>
          </a:xfrm>
        </p:grpSpPr>
        <p:pic>
          <p:nvPicPr>
            <p:cNvPr id="8" name="图片 7">
              <a:extLst>
                <a:ext uri="{FF2B5EF4-FFF2-40B4-BE49-F238E27FC236}">
                  <a16:creationId xmlns:a16="http://schemas.microsoft.com/office/drawing/2014/main" id="{B5343957-052B-4FB7-AC95-EE5F35511E96}"/>
                </a:ext>
              </a:extLst>
            </p:cNvPr>
            <p:cNvPicPr>
              <a:picLocks noChangeAspect="1"/>
            </p:cNvPicPr>
            <p:nvPr/>
          </p:nvPicPr>
          <p:blipFill>
            <a:blip r:embed="rId7"/>
            <a:stretch>
              <a:fillRect/>
            </a:stretch>
          </p:blipFill>
          <p:spPr>
            <a:xfrm>
              <a:off x="3051765" y="2999551"/>
              <a:ext cx="1357875" cy="1186267"/>
            </a:xfrm>
            <a:prstGeom prst="rect">
              <a:avLst/>
            </a:prstGeom>
          </p:spPr>
        </p:pic>
        <p:sp>
          <p:nvSpPr>
            <p:cNvPr id="13" name="矩形 12">
              <a:extLst>
                <a:ext uri="{FF2B5EF4-FFF2-40B4-BE49-F238E27FC236}">
                  <a16:creationId xmlns:a16="http://schemas.microsoft.com/office/drawing/2014/main" id="{404241FB-20F6-42E2-8C24-6E3117082445}"/>
                </a:ext>
              </a:extLst>
            </p:cNvPr>
            <p:cNvSpPr/>
            <p:nvPr/>
          </p:nvSpPr>
          <p:spPr>
            <a:xfrm>
              <a:off x="3315032" y="3292602"/>
              <a:ext cx="893280" cy="707886"/>
            </a:xfrm>
            <a:prstGeom prst="rect">
              <a:avLst/>
            </a:prstGeom>
          </p:spPr>
          <p:txBody>
            <a:bodyPr wrap="square">
              <a:spAutoFit/>
            </a:bodyPr>
            <a:lstStyle/>
            <a:p>
              <a:r>
                <a:rPr lang="zh-CN" altLang="en-US" sz="2000" dirty="0">
                  <a:solidFill>
                    <a:schemeClr val="bg1"/>
                  </a:solidFill>
                </a:rPr>
                <a:t>拓扑变换</a:t>
              </a:r>
            </a:p>
          </p:txBody>
        </p:sp>
      </p:grpSp>
      <p:grpSp>
        <p:nvGrpSpPr>
          <p:cNvPr id="17" name="组合 16">
            <a:extLst>
              <a:ext uri="{FF2B5EF4-FFF2-40B4-BE49-F238E27FC236}">
                <a16:creationId xmlns:a16="http://schemas.microsoft.com/office/drawing/2014/main" id="{0E51E52F-D1DF-408A-9240-12A2C6203465}"/>
              </a:ext>
            </a:extLst>
          </p:cNvPr>
          <p:cNvGrpSpPr/>
          <p:nvPr/>
        </p:nvGrpSpPr>
        <p:grpSpPr>
          <a:xfrm>
            <a:off x="7402843" y="3196168"/>
            <a:ext cx="1374697" cy="1298891"/>
            <a:chOff x="7318542" y="3230785"/>
            <a:chExt cx="1374697" cy="1298891"/>
          </a:xfrm>
        </p:grpSpPr>
        <p:pic>
          <p:nvPicPr>
            <p:cNvPr id="10" name="图片 9">
              <a:extLst>
                <a:ext uri="{FF2B5EF4-FFF2-40B4-BE49-F238E27FC236}">
                  <a16:creationId xmlns:a16="http://schemas.microsoft.com/office/drawing/2014/main" id="{B0519A1B-ABE3-4AD0-9555-A77D3A8FD5C2}"/>
                </a:ext>
              </a:extLst>
            </p:cNvPr>
            <p:cNvPicPr>
              <a:picLocks noChangeAspect="1"/>
            </p:cNvPicPr>
            <p:nvPr/>
          </p:nvPicPr>
          <p:blipFill>
            <a:blip r:embed="rId8"/>
            <a:stretch>
              <a:fillRect/>
            </a:stretch>
          </p:blipFill>
          <p:spPr>
            <a:xfrm>
              <a:off x="7318542" y="3230785"/>
              <a:ext cx="1374697" cy="1298891"/>
            </a:xfrm>
            <a:prstGeom prst="rect">
              <a:avLst/>
            </a:prstGeom>
          </p:spPr>
        </p:pic>
        <p:sp>
          <p:nvSpPr>
            <p:cNvPr id="14" name="矩形 13">
              <a:extLst>
                <a:ext uri="{FF2B5EF4-FFF2-40B4-BE49-F238E27FC236}">
                  <a16:creationId xmlns:a16="http://schemas.microsoft.com/office/drawing/2014/main" id="{6B2A2414-EC32-4FEB-BDC2-369FD703DCE7}"/>
                </a:ext>
              </a:extLst>
            </p:cNvPr>
            <p:cNvSpPr/>
            <p:nvPr/>
          </p:nvSpPr>
          <p:spPr>
            <a:xfrm>
              <a:off x="7623399" y="3580148"/>
              <a:ext cx="893280" cy="400110"/>
            </a:xfrm>
            <a:prstGeom prst="rect">
              <a:avLst/>
            </a:prstGeom>
          </p:spPr>
          <p:txBody>
            <a:bodyPr wrap="square">
              <a:spAutoFit/>
            </a:bodyPr>
            <a:lstStyle/>
            <a:p>
              <a:r>
                <a:rPr lang="zh-CN" altLang="en-US" sz="2000" dirty="0">
                  <a:solidFill>
                    <a:schemeClr val="bg1"/>
                  </a:solidFill>
                </a:rPr>
                <a:t>折痕</a:t>
              </a:r>
            </a:p>
          </p:txBody>
        </p:sp>
      </p:grpSp>
      <p:pic>
        <p:nvPicPr>
          <p:cNvPr id="18" name="图片 17">
            <a:extLst>
              <a:ext uri="{FF2B5EF4-FFF2-40B4-BE49-F238E27FC236}">
                <a16:creationId xmlns:a16="http://schemas.microsoft.com/office/drawing/2014/main" id="{ABA5A291-32EC-4FDD-8A4F-59E290DD70E5}"/>
              </a:ext>
            </a:extLst>
          </p:cNvPr>
          <p:cNvPicPr>
            <a:picLocks noChangeAspect="1"/>
          </p:cNvPicPr>
          <p:nvPr/>
        </p:nvPicPr>
        <p:blipFill>
          <a:blip r:embed="rId9"/>
          <a:stretch>
            <a:fillRect/>
          </a:stretch>
        </p:blipFill>
        <p:spPr>
          <a:xfrm>
            <a:off x="85479" y="4097804"/>
            <a:ext cx="4513500" cy="602700"/>
          </a:xfrm>
          <a:prstGeom prst="rect">
            <a:avLst/>
          </a:prstGeom>
        </p:spPr>
      </p:pic>
      <p:pic>
        <p:nvPicPr>
          <p:cNvPr id="19" name="图片 18">
            <a:extLst>
              <a:ext uri="{FF2B5EF4-FFF2-40B4-BE49-F238E27FC236}">
                <a16:creationId xmlns:a16="http://schemas.microsoft.com/office/drawing/2014/main" id="{28633E1C-B507-47FA-A197-8C2221D194D0}"/>
              </a:ext>
            </a:extLst>
          </p:cNvPr>
          <p:cNvPicPr>
            <a:picLocks noChangeAspect="1"/>
          </p:cNvPicPr>
          <p:nvPr/>
        </p:nvPicPr>
        <p:blipFill>
          <a:blip r:embed="rId10"/>
          <a:stretch>
            <a:fillRect/>
          </a:stretch>
        </p:blipFill>
        <p:spPr>
          <a:xfrm>
            <a:off x="4144855" y="4148030"/>
            <a:ext cx="4456125" cy="516600"/>
          </a:xfrm>
          <a:prstGeom prst="rect">
            <a:avLst/>
          </a:prstGeom>
        </p:spPr>
      </p:pic>
      <p:pic>
        <p:nvPicPr>
          <p:cNvPr id="20" name="图片 19">
            <a:extLst>
              <a:ext uri="{FF2B5EF4-FFF2-40B4-BE49-F238E27FC236}">
                <a16:creationId xmlns:a16="http://schemas.microsoft.com/office/drawing/2014/main" id="{8D56AED7-7E5D-473B-BBCC-5273D31A92D9}"/>
              </a:ext>
            </a:extLst>
          </p:cNvPr>
          <p:cNvPicPr>
            <a:picLocks noChangeAspect="1"/>
          </p:cNvPicPr>
          <p:nvPr/>
        </p:nvPicPr>
        <p:blipFill>
          <a:blip r:embed="rId9"/>
          <a:stretch>
            <a:fillRect/>
          </a:stretch>
        </p:blipFill>
        <p:spPr>
          <a:xfrm flipH="1">
            <a:off x="8600980" y="4167855"/>
            <a:ext cx="3676499" cy="490933"/>
          </a:xfrm>
          <a:prstGeom prst="rect">
            <a:avLst/>
          </a:prstGeom>
        </p:spPr>
      </p:pic>
      <p:pic>
        <p:nvPicPr>
          <p:cNvPr id="21" name="图片 20">
            <a:extLst>
              <a:ext uri="{FF2B5EF4-FFF2-40B4-BE49-F238E27FC236}">
                <a16:creationId xmlns:a16="http://schemas.microsoft.com/office/drawing/2014/main" id="{148997CC-A6C3-4508-A9A1-B8EC218E0D2B}"/>
              </a:ext>
            </a:extLst>
          </p:cNvPr>
          <p:cNvPicPr>
            <a:picLocks noChangeAspect="1"/>
          </p:cNvPicPr>
          <p:nvPr/>
        </p:nvPicPr>
        <p:blipFill>
          <a:blip r:embed="rId10"/>
          <a:stretch>
            <a:fillRect/>
          </a:stretch>
        </p:blipFill>
        <p:spPr>
          <a:xfrm>
            <a:off x="1461244" y="5225314"/>
            <a:ext cx="3133172" cy="363230"/>
          </a:xfrm>
          <a:prstGeom prst="rect">
            <a:avLst/>
          </a:prstGeom>
        </p:spPr>
      </p:pic>
      <p:pic>
        <p:nvPicPr>
          <p:cNvPr id="22" name="图片 21">
            <a:extLst>
              <a:ext uri="{FF2B5EF4-FFF2-40B4-BE49-F238E27FC236}">
                <a16:creationId xmlns:a16="http://schemas.microsoft.com/office/drawing/2014/main" id="{F11C5117-A81D-449A-A0BA-F99DCA42B011}"/>
              </a:ext>
            </a:extLst>
          </p:cNvPr>
          <p:cNvPicPr>
            <a:picLocks noChangeAspect="1"/>
          </p:cNvPicPr>
          <p:nvPr/>
        </p:nvPicPr>
        <p:blipFill>
          <a:blip r:embed="rId10"/>
          <a:stretch>
            <a:fillRect/>
          </a:stretch>
        </p:blipFill>
        <p:spPr>
          <a:xfrm>
            <a:off x="6107883" y="5301502"/>
            <a:ext cx="3133172" cy="363230"/>
          </a:xfrm>
          <a:prstGeom prst="rect">
            <a:avLst/>
          </a:prstGeom>
        </p:spPr>
      </p:pic>
      <p:grpSp>
        <p:nvGrpSpPr>
          <p:cNvPr id="23" name="组合 22">
            <a:extLst>
              <a:ext uri="{FF2B5EF4-FFF2-40B4-BE49-F238E27FC236}">
                <a16:creationId xmlns:a16="http://schemas.microsoft.com/office/drawing/2014/main" id="{1006C747-45DC-4343-A96C-325E53074FA5}"/>
              </a:ext>
            </a:extLst>
          </p:cNvPr>
          <p:cNvGrpSpPr/>
          <p:nvPr/>
        </p:nvGrpSpPr>
        <p:grpSpPr>
          <a:xfrm>
            <a:off x="286699" y="349853"/>
            <a:ext cx="1928600" cy="940900"/>
            <a:chOff x="286699" y="349853"/>
            <a:chExt cx="1928600" cy="940900"/>
          </a:xfrm>
        </p:grpSpPr>
        <p:pic>
          <p:nvPicPr>
            <p:cNvPr id="24" name="图片 23">
              <a:extLst>
                <a:ext uri="{FF2B5EF4-FFF2-40B4-BE49-F238E27FC236}">
                  <a16:creationId xmlns:a16="http://schemas.microsoft.com/office/drawing/2014/main" id="{A6D50D2E-E4A9-488B-9175-0743B1761719}"/>
                </a:ext>
              </a:extLst>
            </p:cNvPr>
            <p:cNvPicPr>
              <a:picLocks noChangeAspect="1"/>
            </p:cNvPicPr>
            <p:nvPr userDrawn="1"/>
          </p:nvPicPr>
          <p:blipFill>
            <a:blip r:embed="rId11">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sp>
          <p:nvSpPr>
            <p:cNvPr id="25" name="矩形 24">
              <a:extLst>
                <a:ext uri="{FF2B5EF4-FFF2-40B4-BE49-F238E27FC236}">
                  <a16:creationId xmlns:a16="http://schemas.microsoft.com/office/drawing/2014/main" id="{6FA6DCE8-17DD-4813-BF4D-8165F8458AEA}"/>
                </a:ext>
              </a:extLst>
            </p:cNvPr>
            <p:cNvSpPr/>
            <p:nvPr userDrawn="1"/>
          </p:nvSpPr>
          <p:spPr>
            <a:xfrm>
              <a:off x="350752" y="531321"/>
              <a:ext cx="1107996"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项目介绍</a:t>
              </a:r>
            </a:p>
          </p:txBody>
        </p:sp>
      </p:grpSp>
      <p:pic>
        <p:nvPicPr>
          <p:cNvPr id="26" name="图片 25">
            <a:extLst>
              <a:ext uri="{FF2B5EF4-FFF2-40B4-BE49-F238E27FC236}">
                <a16:creationId xmlns:a16="http://schemas.microsoft.com/office/drawing/2014/main" id="{D18B9258-58EE-4925-8B5F-C5B8779A02AE}"/>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7" name="图片 26">
            <a:extLst>
              <a:ext uri="{FF2B5EF4-FFF2-40B4-BE49-F238E27FC236}">
                <a16:creationId xmlns:a16="http://schemas.microsoft.com/office/drawing/2014/main" id="{85424D26-DCBD-4FA9-AA38-365D5598734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8" name="图片 27">
            <a:extLst>
              <a:ext uri="{FF2B5EF4-FFF2-40B4-BE49-F238E27FC236}">
                <a16:creationId xmlns:a16="http://schemas.microsoft.com/office/drawing/2014/main" id="{CFE6759D-0325-4FF9-9100-C6AB0BAD5C5B}"/>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29" name="图片 28">
            <a:extLst>
              <a:ext uri="{FF2B5EF4-FFF2-40B4-BE49-F238E27FC236}">
                <a16:creationId xmlns:a16="http://schemas.microsoft.com/office/drawing/2014/main" id="{E5C47C27-E17F-4BFB-A61D-93F5B1BB0D6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pic>
        <p:nvPicPr>
          <p:cNvPr id="30" name="图片 29">
            <a:extLst>
              <a:ext uri="{FF2B5EF4-FFF2-40B4-BE49-F238E27FC236}">
                <a16:creationId xmlns:a16="http://schemas.microsoft.com/office/drawing/2014/main" id="{838B92AE-0AA9-4E4B-AB0A-1DD499D38C99}"/>
              </a:ext>
            </a:extLst>
          </p:cNvPr>
          <p:cNvPicPr>
            <a:picLocks noChangeAspect="1"/>
          </p:cNvPicPr>
          <p:nvPr/>
        </p:nvPicPr>
        <p:blipFill>
          <a:blip r:embed="rId16"/>
          <a:stretch>
            <a:fillRect/>
          </a:stretch>
        </p:blipFill>
        <p:spPr>
          <a:xfrm>
            <a:off x="286699" y="4936333"/>
            <a:ext cx="11774469" cy="1316531"/>
          </a:xfrm>
          <a:prstGeom prst="rect">
            <a:avLst/>
          </a:prstGeom>
        </p:spPr>
      </p:pic>
    </p:spTree>
    <p:extLst>
      <p:ext uri="{BB962C8B-B14F-4D97-AF65-F5344CB8AC3E}">
        <p14:creationId xmlns:p14="http://schemas.microsoft.com/office/powerpoint/2010/main" val="2380581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黑色, 服装&#10;&#10;已生成高可信度的说明">
            <a:extLst>
              <a:ext uri="{FF2B5EF4-FFF2-40B4-BE49-F238E27FC236}">
                <a16:creationId xmlns:a16="http://schemas.microsoft.com/office/drawing/2014/main" id="{E68027E0-558B-41EE-8DF0-06F3A019A62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9398" y="3823451"/>
            <a:ext cx="2206944" cy="3034549"/>
          </a:xfrm>
          <a:prstGeom prst="rect">
            <a:avLst/>
          </a:prstGeom>
        </p:spPr>
      </p:pic>
      <p:pic>
        <p:nvPicPr>
          <p:cNvPr id="3" name="图片 2">
            <a:extLst>
              <a:ext uri="{FF2B5EF4-FFF2-40B4-BE49-F238E27FC236}">
                <a16:creationId xmlns:a16="http://schemas.microsoft.com/office/drawing/2014/main" id="{29B1F586-F2A9-40E3-B106-E9EC102370E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51134" y="2896059"/>
            <a:ext cx="2634143" cy="4010346"/>
          </a:xfrm>
          <a:prstGeom prst="rect">
            <a:avLst/>
          </a:prstGeom>
        </p:spPr>
      </p:pic>
      <p:grpSp>
        <p:nvGrpSpPr>
          <p:cNvPr id="11" name="组合 10">
            <a:extLst>
              <a:ext uri="{FF2B5EF4-FFF2-40B4-BE49-F238E27FC236}">
                <a16:creationId xmlns:a16="http://schemas.microsoft.com/office/drawing/2014/main" id="{47EB7885-36C1-41FA-B632-351DA7BFB0D1}"/>
              </a:ext>
            </a:extLst>
          </p:cNvPr>
          <p:cNvGrpSpPr/>
          <p:nvPr/>
        </p:nvGrpSpPr>
        <p:grpSpPr>
          <a:xfrm>
            <a:off x="3019398" y="1711397"/>
            <a:ext cx="2072039" cy="2112054"/>
            <a:chOff x="3019398" y="1711397"/>
            <a:chExt cx="2072039" cy="2112054"/>
          </a:xfrm>
        </p:grpSpPr>
        <p:pic>
          <p:nvPicPr>
            <p:cNvPr id="4" name="图片 3">
              <a:extLst>
                <a:ext uri="{FF2B5EF4-FFF2-40B4-BE49-F238E27FC236}">
                  <a16:creationId xmlns:a16="http://schemas.microsoft.com/office/drawing/2014/main" id="{D4C82C94-06D7-4923-8240-C1F3DC8C2888}"/>
                </a:ext>
              </a:extLst>
            </p:cNvPr>
            <p:cNvPicPr>
              <a:picLocks noChangeAspect="1"/>
            </p:cNvPicPr>
            <p:nvPr/>
          </p:nvPicPr>
          <p:blipFill>
            <a:blip r:embed="rId5">
              <a:duotone>
                <a:prstClr val="black"/>
                <a:schemeClr val="accent2">
                  <a:tint val="45000"/>
                  <a:satMod val="400000"/>
                </a:schemeClr>
              </a:duotone>
            </a:blip>
            <a:stretch>
              <a:fillRect/>
            </a:stretch>
          </p:blipFill>
          <p:spPr>
            <a:xfrm>
              <a:off x="3019398" y="1711397"/>
              <a:ext cx="2072039" cy="2112054"/>
            </a:xfrm>
            <a:prstGeom prst="rect">
              <a:avLst/>
            </a:prstGeom>
          </p:spPr>
        </p:pic>
        <p:sp>
          <p:nvSpPr>
            <p:cNvPr id="9" name="矩形 8">
              <a:extLst>
                <a:ext uri="{FF2B5EF4-FFF2-40B4-BE49-F238E27FC236}">
                  <a16:creationId xmlns:a16="http://schemas.microsoft.com/office/drawing/2014/main" id="{FF6C5967-F71A-474A-B697-527D47B239D7}"/>
                </a:ext>
              </a:extLst>
            </p:cNvPr>
            <p:cNvSpPr/>
            <p:nvPr/>
          </p:nvSpPr>
          <p:spPr>
            <a:xfrm>
              <a:off x="3125339" y="2124323"/>
              <a:ext cx="1860156" cy="1015663"/>
            </a:xfrm>
            <a:prstGeom prst="rect">
              <a:avLst/>
            </a:prstGeom>
          </p:spPr>
          <p:txBody>
            <a:bodyPr wrap="square">
              <a:spAutoFit/>
            </a:bodyPr>
            <a:lstStyle/>
            <a:p>
              <a:r>
                <a:rPr lang="zh-CN" altLang="en-US" sz="1000" dirty="0">
                  <a:solidFill>
                    <a:schemeClr val="bg1"/>
                  </a:solidFill>
                </a:rPr>
                <a:t>请在此处添加详细描述文本，尽量与标题文本语言风格相符合，语言描述尽量简洁生动。请在此处添加详细描述文本，尽量与标题文本语言风格相符合，语言描述尽量简洁生动。</a:t>
              </a:r>
            </a:p>
          </p:txBody>
        </p:sp>
      </p:grpSp>
      <p:grpSp>
        <p:nvGrpSpPr>
          <p:cNvPr id="12" name="组合 11">
            <a:extLst>
              <a:ext uri="{FF2B5EF4-FFF2-40B4-BE49-F238E27FC236}">
                <a16:creationId xmlns:a16="http://schemas.microsoft.com/office/drawing/2014/main" id="{CA2796DB-67E2-463A-8D0F-490B8144BF9B}"/>
              </a:ext>
            </a:extLst>
          </p:cNvPr>
          <p:cNvGrpSpPr/>
          <p:nvPr/>
        </p:nvGrpSpPr>
        <p:grpSpPr>
          <a:xfrm>
            <a:off x="6316229" y="1040103"/>
            <a:ext cx="1954635" cy="1986526"/>
            <a:chOff x="6316229" y="1040103"/>
            <a:chExt cx="1954635" cy="1986526"/>
          </a:xfrm>
        </p:grpSpPr>
        <p:pic>
          <p:nvPicPr>
            <p:cNvPr id="5" name="图片 4">
              <a:extLst>
                <a:ext uri="{FF2B5EF4-FFF2-40B4-BE49-F238E27FC236}">
                  <a16:creationId xmlns:a16="http://schemas.microsoft.com/office/drawing/2014/main" id="{C963EC38-0BBB-412B-95DC-C6854F66EAE0}"/>
                </a:ext>
              </a:extLst>
            </p:cNvPr>
            <p:cNvPicPr>
              <a:picLocks noChangeAspect="1"/>
            </p:cNvPicPr>
            <p:nvPr/>
          </p:nvPicPr>
          <p:blipFill>
            <a:blip r:embed="rId6">
              <a:duotone>
                <a:schemeClr val="accent5">
                  <a:shade val="45000"/>
                  <a:satMod val="135000"/>
                </a:schemeClr>
                <a:prstClr val="white"/>
              </a:duotone>
              <a:lum contrast="-20000"/>
            </a:blip>
            <a:stretch>
              <a:fillRect/>
            </a:stretch>
          </p:blipFill>
          <p:spPr>
            <a:xfrm>
              <a:off x="6316229" y="1040103"/>
              <a:ext cx="1954635" cy="1986526"/>
            </a:xfrm>
            <a:prstGeom prst="rect">
              <a:avLst/>
            </a:prstGeom>
          </p:spPr>
        </p:pic>
        <p:sp>
          <p:nvSpPr>
            <p:cNvPr id="10" name="矩形 9">
              <a:extLst>
                <a:ext uri="{FF2B5EF4-FFF2-40B4-BE49-F238E27FC236}">
                  <a16:creationId xmlns:a16="http://schemas.microsoft.com/office/drawing/2014/main" id="{43A67810-AD11-49F3-BAEF-3A67DD9CA640}"/>
                </a:ext>
              </a:extLst>
            </p:cNvPr>
            <p:cNvSpPr/>
            <p:nvPr/>
          </p:nvSpPr>
          <p:spPr>
            <a:xfrm>
              <a:off x="6363468" y="1370712"/>
              <a:ext cx="1860156" cy="1015663"/>
            </a:xfrm>
            <a:prstGeom prst="rect">
              <a:avLst/>
            </a:prstGeom>
          </p:spPr>
          <p:txBody>
            <a:bodyPr wrap="square">
              <a:spAutoFit/>
            </a:bodyPr>
            <a:lstStyle/>
            <a:p>
              <a:r>
                <a:rPr lang="zh-CN" altLang="en-US" sz="1000" dirty="0">
                  <a:solidFill>
                    <a:schemeClr val="bg1"/>
                  </a:solidFill>
                </a:rPr>
                <a:t>请在此处添加详细描述文本，尽量与标题文本语言风格相符合，语言描述尽量简洁生动。请在此处添加详细描述文本，尽量与标题文本语言风格相符合，语言描述尽量简洁生动。</a:t>
              </a:r>
            </a:p>
          </p:txBody>
        </p:sp>
      </p:grpSp>
      <p:pic>
        <p:nvPicPr>
          <p:cNvPr id="13" name="图片 12">
            <a:extLst>
              <a:ext uri="{FF2B5EF4-FFF2-40B4-BE49-F238E27FC236}">
                <a16:creationId xmlns:a16="http://schemas.microsoft.com/office/drawing/2014/main" id="{ABA5A291-32EC-4FDD-8A4F-59E290DD70E5}"/>
              </a:ext>
            </a:extLst>
          </p:cNvPr>
          <p:cNvPicPr>
            <a:picLocks noChangeAspect="1"/>
          </p:cNvPicPr>
          <p:nvPr/>
        </p:nvPicPr>
        <p:blipFill>
          <a:blip r:embed="rId7"/>
          <a:stretch>
            <a:fillRect/>
          </a:stretch>
        </p:blipFill>
        <p:spPr>
          <a:xfrm>
            <a:off x="112294" y="4480883"/>
            <a:ext cx="4513500" cy="602700"/>
          </a:xfrm>
          <a:prstGeom prst="rect">
            <a:avLst/>
          </a:prstGeom>
        </p:spPr>
      </p:pic>
      <p:pic>
        <p:nvPicPr>
          <p:cNvPr id="14" name="图片 13">
            <a:extLst>
              <a:ext uri="{FF2B5EF4-FFF2-40B4-BE49-F238E27FC236}">
                <a16:creationId xmlns:a16="http://schemas.microsoft.com/office/drawing/2014/main" id="{28633E1C-B507-47FA-A197-8C2221D194D0}"/>
              </a:ext>
            </a:extLst>
          </p:cNvPr>
          <p:cNvPicPr>
            <a:picLocks noChangeAspect="1"/>
          </p:cNvPicPr>
          <p:nvPr/>
        </p:nvPicPr>
        <p:blipFill>
          <a:blip r:embed="rId8"/>
          <a:stretch>
            <a:fillRect/>
          </a:stretch>
        </p:blipFill>
        <p:spPr>
          <a:xfrm>
            <a:off x="4171670" y="4531109"/>
            <a:ext cx="4456125" cy="516600"/>
          </a:xfrm>
          <a:prstGeom prst="rect">
            <a:avLst/>
          </a:prstGeom>
        </p:spPr>
      </p:pic>
      <p:pic>
        <p:nvPicPr>
          <p:cNvPr id="15" name="图片 14">
            <a:extLst>
              <a:ext uri="{FF2B5EF4-FFF2-40B4-BE49-F238E27FC236}">
                <a16:creationId xmlns:a16="http://schemas.microsoft.com/office/drawing/2014/main" id="{8D56AED7-7E5D-473B-BBCC-5273D31A92D9}"/>
              </a:ext>
            </a:extLst>
          </p:cNvPr>
          <p:cNvPicPr>
            <a:picLocks noChangeAspect="1"/>
          </p:cNvPicPr>
          <p:nvPr/>
        </p:nvPicPr>
        <p:blipFill>
          <a:blip r:embed="rId7"/>
          <a:stretch>
            <a:fillRect/>
          </a:stretch>
        </p:blipFill>
        <p:spPr>
          <a:xfrm flipH="1">
            <a:off x="8627795" y="4550934"/>
            <a:ext cx="3676499" cy="490933"/>
          </a:xfrm>
          <a:prstGeom prst="rect">
            <a:avLst/>
          </a:prstGeom>
        </p:spPr>
      </p:pic>
      <p:pic>
        <p:nvPicPr>
          <p:cNvPr id="16" name="图片 15">
            <a:extLst>
              <a:ext uri="{FF2B5EF4-FFF2-40B4-BE49-F238E27FC236}">
                <a16:creationId xmlns:a16="http://schemas.microsoft.com/office/drawing/2014/main" id="{148997CC-A6C3-4508-A9A1-B8EC218E0D2B}"/>
              </a:ext>
            </a:extLst>
          </p:cNvPr>
          <p:cNvPicPr>
            <a:picLocks noChangeAspect="1"/>
          </p:cNvPicPr>
          <p:nvPr/>
        </p:nvPicPr>
        <p:blipFill>
          <a:blip r:embed="rId8"/>
          <a:stretch>
            <a:fillRect/>
          </a:stretch>
        </p:blipFill>
        <p:spPr>
          <a:xfrm>
            <a:off x="1461244" y="5225314"/>
            <a:ext cx="3133172" cy="363230"/>
          </a:xfrm>
          <a:prstGeom prst="rect">
            <a:avLst/>
          </a:prstGeom>
        </p:spPr>
      </p:pic>
      <p:pic>
        <p:nvPicPr>
          <p:cNvPr id="17" name="图片 16">
            <a:extLst>
              <a:ext uri="{FF2B5EF4-FFF2-40B4-BE49-F238E27FC236}">
                <a16:creationId xmlns:a16="http://schemas.microsoft.com/office/drawing/2014/main" id="{F11C5117-A81D-449A-A0BA-F99DCA42B011}"/>
              </a:ext>
            </a:extLst>
          </p:cNvPr>
          <p:cNvPicPr>
            <a:picLocks noChangeAspect="1"/>
          </p:cNvPicPr>
          <p:nvPr/>
        </p:nvPicPr>
        <p:blipFill>
          <a:blip r:embed="rId8"/>
          <a:stretch>
            <a:fillRect/>
          </a:stretch>
        </p:blipFill>
        <p:spPr>
          <a:xfrm>
            <a:off x="6107883" y="5301502"/>
            <a:ext cx="3133172" cy="363230"/>
          </a:xfrm>
          <a:prstGeom prst="rect">
            <a:avLst/>
          </a:prstGeom>
        </p:spPr>
      </p:pic>
      <p:grpSp>
        <p:nvGrpSpPr>
          <p:cNvPr id="18" name="组合 17">
            <a:extLst>
              <a:ext uri="{FF2B5EF4-FFF2-40B4-BE49-F238E27FC236}">
                <a16:creationId xmlns:a16="http://schemas.microsoft.com/office/drawing/2014/main" id="{1006C747-45DC-4343-A96C-325E53074FA5}"/>
              </a:ext>
            </a:extLst>
          </p:cNvPr>
          <p:cNvGrpSpPr/>
          <p:nvPr/>
        </p:nvGrpSpPr>
        <p:grpSpPr>
          <a:xfrm>
            <a:off x="286699" y="349853"/>
            <a:ext cx="1928600" cy="940900"/>
            <a:chOff x="286699" y="349853"/>
            <a:chExt cx="1928600" cy="940900"/>
          </a:xfrm>
        </p:grpSpPr>
        <p:pic>
          <p:nvPicPr>
            <p:cNvPr id="19" name="图片 18">
              <a:extLst>
                <a:ext uri="{FF2B5EF4-FFF2-40B4-BE49-F238E27FC236}">
                  <a16:creationId xmlns:a16="http://schemas.microsoft.com/office/drawing/2014/main" id="{A6D50D2E-E4A9-488B-9175-0743B1761719}"/>
                </a:ext>
              </a:extLst>
            </p:cNvPr>
            <p:cNvPicPr>
              <a:picLocks noChangeAspect="1"/>
            </p:cNvPicPr>
            <p:nvPr userDrawn="1"/>
          </p:nvPicPr>
          <p:blipFill>
            <a:blip r:embed="rId9">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sp>
          <p:nvSpPr>
            <p:cNvPr id="20" name="矩形 19">
              <a:extLst>
                <a:ext uri="{FF2B5EF4-FFF2-40B4-BE49-F238E27FC236}">
                  <a16:creationId xmlns:a16="http://schemas.microsoft.com/office/drawing/2014/main" id="{6FA6DCE8-17DD-4813-BF4D-8165F8458AEA}"/>
                </a:ext>
              </a:extLst>
            </p:cNvPr>
            <p:cNvSpPr/>
            <p:nvPr userDrawn="1"/>
          </p:nvSpPr>
          <p:spPr>
            <a:xfrm>
              <a:off x="350752" y="531321"/>
              <a:ext cx="180049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请输入你的题目</a:t>
              </a:r>
            </a:p>
          </p:txBody>
        </p:sp>
      </p:grpSp>
      <p:pic>
        <p:nvPicPr>
          <p:cNvPr id="21" name="图片 20">
            <a:extLst>
              <a:ext uri="{FF2B5EF4-FFF2-40B4-BE49-F238E27FC236}">
                <a16:creationId xmlns:a16="http://schemas.microsoft.com/office/drawing/2014/main" id="{D18B9258-58EE-4925-8B5F-C5B8779A02A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2" name="图片 21">
            <a:extLst>
              <a:ext uri="{FF2B5EF4-FFF2-40B4-BE49-F238E27FC236}">
                <a16:creationId xmlns:a16="http://schemas.microsoft.com/office/drawing/2014/main" id="{85424D26-DCBD-4FA9-AA38-365D5598734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3" name="图片 22">
            <a:extLst>
              <a:ext uri="{FF2B5EF4-FFF2-40B4-BE49-F238E27FC236}">
                <a16:creationId xmlns:a16="http://schemas.microsoft.com/office/drawing/2014/main" id="{CFE6759D-0325-4FF9-9100-C6AB0BAD5C5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24" name="图片 23">
            <a:extLst>
              <a:ext uri="{FF2B5EF4-FFF2-40B4-BE49-F238E27FC236}">
                <a16:creationId xmlns:a16="http://schemas.microsoft.com/office/drawing/2014/main" id="{E5C47C27-E17F-4BFB-A61D-93F5B1BB0D6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Tree>
    <p:extLst>
      <p:ext uri="{BB962C8B-B14F-4D97-AF65-F5344CB8AC3E}">
        <p14:creationId xmlns:p14="http://schemas.microsoft.com/office/powerpoint/2010/main" val="2026994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087A312-E914-4F50-AA25-1C4DBACFD3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21895" y="481201"/>
            <a:ext cx="1264590" cy="1925273"/>
          </a:xfrm>
          <a:prstGeom prst="rect">
            <a:avLst/>
          </a:prstGeom>
        </p:spPr>
      </p:pic>
      <p:grpSp>
        <p:nvGrpSpPr>
          <p:cNvPr id="10" name="组合 9">
            <a:extLst>
              <a:ext uri="{FF2B5EF4-FFF2-40B4-BE49-F238E27FC236}">
                <a16:creationId xmlns:a16="http://schemas.microsoft.com/office/drawing/2014/main" id="{9BAE3D5E-95FF-4E06-9C50-CB680FCF0ACA}"/>
              </a:ext>
            </a:extLst>
          </p:cNvPr>
          <p:cNvGrpSpPr/>
          <p:nvPr/>
        </p:nvGrpSpPr>
        <p:grpSpPr>
          <a:xfrm>
            <a:off x="2835480" y="2198829"/>
            <a:ext cx="1776272" cy="2036199"/>
            <a:chOff x="2835480" y="2198829"/>
            <a:chExt cx="1776272" cy="2036199"/>
          </a:xfrm>
        </p:grpSpPr>
        <p:pic>
          <p:nvPicPr>
            <p:cNvPr id="2" name="图片 1">
              <a:extLst>
                <a:ext uri="{FF2B5EF4-FFF2-40B4-BE49-F238E27FC236}">
                  <a16:creationId xmlns:a16="http://schemas.microsoft.com/office/drawing/2014/main" id="{B1B38D87-A29A-4E68-B53C-B4A710E5E1BE}"/>
                </a:ext>
              </a:extLst>
            </p:cNvPr>
            <p:cNvPicPr>
              <a:picLocks noChangeAspect="1"/>
            </p:cNvPicPr>
            <p:nvPr/>
          </p:nvPicPr>
          <p:blipFill>
            <a:blip r:embed="rId4"/>
            <a:stretch>
              <a:fillRect/>
            </a:stretch>
          </p:blipFill>
          <p:spPr>
            <a:xfrm rot="19824119">
              <a:off x="2835480" y="2198829"/>
              <a:ext cx="1776272" cy="2036199"/>
            </a:xfrm>
            <a:prstGeom prst="rect">
              <a:avLst/>
            </a:prstGeom>
          </p:spPr>
        </p:pic>
        <p:sp>
          <p:nvSpPr>
            <p:cNvPr id="5" name="矩形 4">
              <a:extLst>
                <a:ext uri="{FF2B5EF4-FFF2-40B4-BE49-F238E27FC236}">
                  <a16:creationId xmlns:a16="http://schemas.microsoft.com/office/drawing/2014/main" id="{8C9E32BA-B742-46B6-A396-60927DD1E5D1}"/>
                </a:ext>
              </a:extLst>
            </p:cNvPr>
            <p:cNvSpPr/>
            <p:nvPr/>
          </p:nvSpPr>
          <p:spPr>
            <a:xfrm rot="19736053">
              <a:off x="3181163" y="2578292"/>
              <a:ext cx="1084905" cy="1277273"/>
            </a:xfrm>
            <a:prstGeom prst="rect">
              <a:avLst/>
            </a:prstGeom>
          </p:spPr>
          <p:txBody>
            <a:bodyPr wrap="square">
              <a:spAutoFit/>
            </a:bodyPr>
            <a:lstStyle/>
            <a:p>
              <a:r>
                <a:rPr lang="zh-CN" altLang="en-US" sz="1100" dirty="0">
                  <a:solidFill>
                    <a:srgbClr val="50A0BA"/>
                  </a:solidFill>
                </a:rPr>
                <a:t>请在此处添加详细描述文本，尽量与标题文本语言风格相符合，语言描述尽量简洁生动。</a:t>
              </a:r>
            </a:p>
          </p:txBody>
        </p:sp>
      </p:grpSp>
      <p:grpSp>
        <p:nvGrpSpPr>
          <p:cNvPr id="11" name="组合 10">
            <a:extLst>
              <a:ext uri="{FF2B5EF4-FFF2-40B4-BE49-F238E27FC236}">
                <a16:creationId xmlns:a16="http://schemas.microsoft.com/office/drawing/2014/main" id="{6845A0A1-FFA5-407E-9933-5BCDFAFF7879}"/>
              </a:ext>
            </a:extLst>
          </p:cNvPr>
          <p:cNvGrpSpPr/>
          <p:nvPr/>
        </p:nvGrpSpPr>
        <p:grpSpPr>
          <a:xfrm>
            <a:off x="7527723" y="1906611"/>
            <a:ext cx="1776272" cy="2036199"/>
            <a:chOff x="7527723" y="1906611"/>
            <a:chExt cx="1776272" cy="2036199"/>
          </a:xfrm>
        </p:grpSpPr>
        <p:pic>
          <p:nvPicPr>
            <p:cNvPr id="4" name="图片 3">
              <a:extLst>
                <a:ext uri="{FF2B5EF4-FFF2-40B4-BE49-F238E27FC236}">
                  <a16:creationId xmlns:a16="http://schemas.microsoft.com/office/drawing/2014/main" id="{A22CF3E2-851D-4C8E-B8E8-E26EF9C6FAEA}"/>
                </a:ext>
              </a:extLst>
            </p:cNvPr>
            <p:cNvPicPr>
              <a:picLocks noChangeAspect="1"/>
            </p:cNvPicPr>
            <p:nvPr/>
          </p:nvPicPr>
          <p:blipFill>
            <a:blip r:embed="rId4"/>
            <a:stretch>
              <a:fillRect/>
            </a:stretch>
          </p:blipFill>
          <p:spPr>
            <a:xfrm rot="1265588">
              <a:off x="7527723" y="1906611"/>
              <a:ext cx="1776272" cy="2036199"/>
            </a:xfrm>
            <a:prstGeom prst="rect">
              <a:avLst/>
            </a:prstGeom>
          </p:spPr>
        </p:pic>
        <p:sp>
          <p:nvSpPr>
            <p:cNvPr id="6" name="矩形 5">
              <a:extLst>
                <a:ext uri="{FF2B5EF4-FFF2-40B4-BE49-F238E27FC236}">
                  <a16:creationId xmlns:a16="http://schemas.microsoft.com/office/drawing/2014/main" id="{CBD2C81F-BE12-411B-A263-D3389202E53C}"/>
                </a:ext>
              </a:extLst>
            </p:cNvPr>
            <p:cNvSpPr/>
            <p:nvPr/>
          </p:nvSpPr>
          <p:spPr>
            <a:xfrm rot="1234474">
              <a:off x="7873406" y="2286073"/>
              <a:ext cx="1084905" cy="1277273"/>
            </a:xfrm>
            <a:prstGeom prst="rect">
              <a:avLst/>
            </a:prstGeom>
          </p:spPr>
          <p:txBody>
            <a:bodyPr wrap="square">
              <a:spAutoFit/>
            </a:bodyPr>
            <a:lstStyle/>
            <a:p>
              <a:r>
                <a:rPr lang="zh-CN" altLang="en-US" sz="1100" dirty="0">
                  <a:solidFill>
                    <a:srgbClr val="50A0BA"/>
                  </a:solidFill>
                </a:rPr>
                <a:t>请在此处添加详细描述文本，尽量与标题文本语言风格相符合，语言描述尽量简洁生动。</a:t>
              </a:r>
            </a:p>
          </p:txBody>
        </p:sp>
      </p:grpSp>
      <p:grpSp>
        <p:nvGrpSpPr>
          <p:cNvPr id="9" name="组合 8">
            <a:extLst>
              <a:ext uri="{FF2B5EF4-FFF2-40B4-BE49-F238E27FC236}">
                <a16:creationId xmlns:a16="http://schemas.microsoft.com/office/drawing/2014/main" id="{E6AE99E4-1D48-45AA-8621-32E6EB75B12C}"/>
              </a:ext>
            </a:extLst>
          </p:cNvPr>
          <p:cNvGrpSpPr/>
          <p:nvPr/>
        </p:nvGrpSpPr>
        <p:grpSpPr>
          <a:xfrm>
            <a:off x="5221636" y="2292505"/>
            <a:ext cx="1776272" cy="2036199"/>
            <a:chOff x="5221636" y="2292505"/>
            <a:chExt cx="1776272" cy="2036199"/>
          </a:xfrm>
        </p:grpSpPr>
        <p:pic>
          <p:nvPicPr>
            <p:cNvPr id="3" name="图片 2">
              <a:extLst>
                <a:ext uri="{FF2B5EF4-FFF2-40B4-BE49-F238E27FC236}">
                  <a16:creationId xmlns:a16="http://schemas.microsoft.com/office/drawing/2014/main" id="{F0F14B7A-5899-40FB-AC73-07C2C5E842FB}"/>
                </a:ext>
              </a:extLst>
            </p:cNvPr>
            <p:cNvPicPr>
              <a:picLocks noChangeAspect="1"/>
            </p:cNvPicPr>
            <p:nvPr/>
          </p:nvPicPr>
          <p:blipFill>
            <a:blip r:embed="rId4"/>
            <a:stretch>
              <a:fillRect/>
            </a:stretch>
          </p:blipFill>
          <p:spPr>
            <a:xfrm>
              <a:off x="5221636" y="2292505"/>
              <a:ext cx="1776272" cy="2036199"/>
            </a:xfrm>
            <a:prstGeom prst="rect">
              <a:avLst/>
            </a:prstGeom>
          </p:spPr>
        </p:pic>
        <p:sp>
          <p:nvSpPr>
            <p:cNvPr id="7" name="矩形 6">
              <a:extLst>
                <a:ext uri="{FF2B5EF4-FFF2-40B4-BE49-F238E27FC236}">
                  <a16:creationId xmlns:a16="http://schemas.microsoft.com/office/drawing/2014/main" id="{A8164479-AE73-4495-A16B-D7DEE099814E}"/>
                </a:ext>
              </a:extLst>
            </p:cNvPr>
            <p:cNvSpPr/>
            <p:nvPr/>
          </p:nvSpPr>
          <p:spPr>
            <a:xfrm rot="21411073">
              <a:off x="5567319" y="2671966"/>
              <a:ext cx="1084905" cy="1277273"/>
            </a:xfrm>
            <a:prstGeom prst="rect">
              <a:avLst/>
            </a:prstGeom>
          </p:spPr>
          <p:txBody>
            <a:bodyPr wrap="square">
              <a:spAutoFit/>
            </a:bodyPr>
            <a:lstStyle/>
            <a:p>
              <a:r>
                <a:rPr lang="zh-CN" altLang="en-US" sz="1100" dirty="0">
                  <a:solidFill>
                    <a:srgbClr val="50A0BA"/>
                  </a:solidFill>
                </a:rPr>
                <a:t>请在此处添加详细描述文本，尽量与标题文本语言风格相符合，语言描述尽量简洁生动。</a:t>
              </a:r>
            </a:p>
          </p:txBody>
        </p:sp>
      </p:grpSp>
      <p:pic>
        <p:nvPicPr>
          <p:cNvPr id="12" name="图片 11">
            <a:extLst>
              <a:ext uri="{FF2B5EF4-FFF2-40B4-BE49-F238E27FC236}">
                <a16:creationId xmlns:a16="http://schemas.microsoft.com/office/drawing/2014/main" id="{ABA5A291-32EC-4FDD-8A4F-59E290DD70E5}"/>
              </a:ext>
            </a:extLst>
          </p:cNvPr>
          <p:cNvPicPr>
            <a:picLocks noChangeAspect="1"/>
          </p:cNvPicPr>
          <p:nvPr/>
        </p:nvPicPr>
        <p:blipFill>
          <a:blip r:embed="rId5"/>
          <a:stretch>
            <a:fillRect/>
          </a:stretch>
        </p:blipFill>
        <p:spPr>
          <a:xfrm>
            <a:off x="112294" y="4480883"/>
            <a:ext cx="4513500" cy="602700"/>
          </a:xfrm>
          <a:prstGeom prst="rect">
            <a:avLst/>
          </a:prstGeom>
        </p:spPr>
      </p:pic>
      <p:pic>
        <p:nvPicPr>
          <p:cNvPr id="13" name="图片 12">
            <a:extLst>
              <a:ext uri="{FF2B5EF4-FFF2-40B4-BE49-F238E27FC236}">
                <a16:creationId xmlns:a16="http://schemas.microsoft.com/office/drawing/2014/main" id="{28633E1C-B507-47FA-A197-8C2221D194D0}"/>
              </a:ext>
            </a:extLst>
          </p:cNvPr>
          <p:cNvPicPr>
            <a:picLocks noChangeAspect="1"/>
          </p:cNvPicPr>
          <p:nvPr/>
        </p:nvPicPr>
        <p:blipFill>
          <a:blip r:embed="rId6"/>
          <a:stretch>
            <a:fillRect/>
          </a:stretch>
        </p:blipFill>
        <p:spPr>
          <a:xfrm>
            <a:off x="4171670" y="4531109"/>
            <a:ext cx="4456125" cy="516600"/>
          </a:xfrm>
          <a:prstGeom prst="rect">
            <a:avLst/>
          </a:prstGeom>
        </p:spPr>
      </p:pic>
      <p:pic>
        <p:nvPicPr>
          <p:cNvPr id="14" name="图片 13">
            <a:extLst>
              <a:ext uri="{FF2B5EF4-FFF2-40B4-BE49-F238E27FC236}">
                <a16:creationId xmlns:a16="http://schemas.microsoft.com/office/drawing/2014/main" id="{8D56AED7-7E5D-473B-BBCC-5273D31A92D9}"/>
              </a:ext>
            </a:extLst>
          </p:cNvPr>
          <p:cNvPicPr>
            <a:picLocks noChangeAspect="1"/>
          </p:cNvPicPr>
          <p:nvPr/>
        </p:nvPicPr>
        <p:blipFill>
          <a:blip r:embed="rId5"/>
          <a:stretch>
            <a:fillRect/>
          </a:stretch>
        </p:blipFill>
        <p:spPr>
          <a:xfrm flipH="1">
            <a:off x="8627795" y="4550934"/>
            <a:ext cx="3676499" cy="490933"/>
          </a:xfrm>
          <a:prstGeom prst="rect">
            <a:avLst/>
          </a:prstGeom>
        </p:spPr>
      </p:pic>
      <p:pic>
        <p:nvPicPr>
          <p:cNvPr id="15" name="图片 14">
            <a:extLst>
              <a:ext uri="{FF2B5EF4-FFF2-40B4-BE49-F238E27FC236}">
                <a16:creationId xmlns:a16="http://schemas.microsoft.com/office/drawing/2014/main" id="{148997CC-A6C3-4508-A9A1-B8EC218E0D2B}"/>
              </a:ext>
            </a:extLst>
          </p:cNvPr>
          <p:cNvPicPr>
            <a:picLocks noChangeAspect="1"/>
          </p:cNvPicPr>
          <p:nvPr/>
        </p:nvPicPr>
        <p:blipFill>
          <a:blip r:embed="rId6"/>
          <a:stretch>
            <a:fillRect/>
          </a:stretch>
        </p:blipFill>
        <p:spPr>
          <a:xfrm>
            <a:off x="1461244" y="5225314"/>
            <a:ext cx="3133172" cy="363230"/>
          </a:xfrm>
          <a:prstGeom prst="rect">
            <a:avLst/>
          </a:prstGeom>
        </p:spPr>
      </p:pic>
      <p:pic>
        <p:nvPicPr>
          <p:cNvPr id="16" name="图片 15">
            <a:extLst>
              <a:ext uri="{FF2B5EF4-FFF2-40B4-BE49-F238E27FC236}">
                <a16:creationId xmlns:a16="http://schemas.microsoft.com/office/drawing/2014/main" id="{F11C5117-A81D-449A-A0BA-F99DCA42B011}"/>
              </a:ext>
            </a:extLst>
          </p:cNvPr>
          <p:cNvPicPr>
            <a:picLocks noChangeAspect="1"/>
          </p:cNvPicPr>
          <p:nvPr/>
        </p:nvPicPr>
        <p:blipFill>
          <a:blip r:embed="rId6"/>
          <a:stretch>
            <a:fillRect/>
          </a:stretch>
        </p:blipFill>
        <p:spPr>
          <a:xfrm>
            <a:off x="6107883" y="5301502"/>
            <a:ext cx="3133172" cy="363230"/>
          </a:xfrm>
          <a:prstGeom prst="rect">
            <a:avLst/>
          </a:prstGeom>
        </p:spPr>
      </p:pic>
      <p:grpSp>
        <p:nvGrpSpPr>
          <p:cNvPr id="17" name="组合 16">
            <a:extLst>
              <a:ext uri="{FF2B5EF4-FFF2-40B4-BE49-F238E27FC236}">
                <a16:creationId xmlns:a16="http://schemas.microsoft.com/office/drawing/2014/main" id="{1006C747-45DC-4343-A96C-325E53074FA5}"/>
              </a:ext>
            </a:extLst>
          </p:cNvPr>
          <p:cNvGrpSpPr/>
          <p:nvPr/>
        </p:nvGrpSpPr>
        <p:grpSpPr>
          <a:xfrm>
            <a:off x="286699" y="349853"/>
            <a:ext cx="1928600" cy="940900"/>
            <a:chOff x="286699" y="349853"/>
            <a:chExt cx="1928600" cy="940900"/>
          </a:xfrm>
        </p:grpSpPr>
        <p:pic>
          <p:nvPicPr>
            <p:cNvPr id="18" name="图片 17">
              <a:extLst>
                <a:ext uri="{FF2B5EF4-FFF2-40B4-BE49-F238E27FC236}">
                  <a16:creationId xmlns:a16="http://schemas.microsoft.com/office/drawing/2014/main" id="{A6D50D2E-E4A9-488B-9175-0743B1761719}"/>
                </a:ext>
              </a:extLst>
            </p:cNvPr>
            <p:cNvPicPr>
              <a:picLocks noChangeAspect="1"/>
            </p:cNvPicPr>
            <p:nvPr userDrawn="1"/>
          </p:nvPicPr>
          <p:blipFill>
            <a:blip r:embed="rId7">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sp>
          <p:nvSpPr>
            <p:cNvPr id="19" name="矩形 18">
              <a:extLst>
                <a:ext uri="{FF2B5EF4-FFF2-40B4-BE49-F238E27FC236}">
                  <a16:creationId xmlns:a16="http://schemas.microsoft.com/office/drawing/2014/main" id="{6FA6DCE8-17DD-4813-BF4D-8165F8458AEA}"/>
                </a:ext>
              </a:extLst>
            </p:cNvPr>
            <p:cNvSpPr/>
            <p:nvPr userDrawn="1"/>
          </p:nvSpPr>
          <p:spPr>
            <a:xfrm>
              <a:off x="350752" y="531321"/>
              <a:ext cx="180049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请输入你的题目</a:t>
              </a:r>
            </a:p>
          </p:txBody>
        </p:sp>
      </p:grpSp>
      <p:pic>
        <p:nvPicPr>
          <p:cNvPr id="20" name="图片 19">
            <a:extLst>
              <a:ext uri="{FF2B5EF4-FFF2-40B4-BE49-F238E27FC236}">
                <a16:creationId xmlns:a16="http://schemas.microsoft.com/office/drawing/2014/main" id="{D18B9258-58EE-4925-8B5F-C5B8779A02A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1" name="图片 20">
            <a:extLst>
              <a:ext uri="{FF2B5EF4-FFF2-40B4-BE49-F238E27FC236}">
                <a16:creationId xmlns:a16="http://schemas.microsoft.com/office/drawing/2014/main" id="{85424D26-DCBD-4FA9-AA38-365D5598734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2" name="图片 21">
            <a:extLst>
              <a:ext uri="{FF2B5EF4-FFF2-40B4-BE49-F238E27FC236}">
                <a16:creationId xmlns:a16="http://schemas.microsoft.com/office/drawing/2014/main" id="{CFE6759D-0325-4FF9-9100-C6AB0BAD5C5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23" name="图片 22">
            <a:extLst>
              <a:ext uri="{FF2B5EF4-FFF2-40B4-BE49-F238E27FC236}">
                <a16:creationId xmlns:a16="http://schemas.microsoft.com/office/drawing/2014/main" id="{E5C47C27-E17F-4BFB-A61D-93F5B1BB0D6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Tree>
    <p:extLst>
      <p:ext uri="{BB962C8B-B14F-4D97-AF65-F5344CB8AC3E}">
        <p14:creationId xmlns:p14="http://schemas.microsoft.com/office/powerpoint/2010/main" val="3918299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黑色, 服装&#10;&#10;已生成高可信度的说明">
            <a:extLst>
              <a:ext uri="{FF2B5EF4-FFF2-40B4-BE49-F238E27FC236}">
                <a16:creationId xmlns:a16="http://schemas.microsoft.com/office/drawing/2014/main" id="{9A78EBCB-7C1F-4E77-8392-9583BDC7C82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02161" y="816319"/>
            <a:ext cx="765686" cy="1052818"/>
          </a:xfrm>
          <a:prstGeom prst="rect">
            <a:avLst/>
          </a:prstGeom>
        </p:spPr>
      </p:pic>
      <p:pic>
        <p:nvPicPr>
          <p:cNvPr id="7" name="图片 6">
            <a:extLst>
              <a:ext uri="{FF2B5EF4-FFF2-40B4-BE49-F238E27FC236}">
                <a16:creationId xmlns:a16="http://schemas.microsoft.com/office/drawing/2014/main" id="{627D1D17-1E15-47F6-BA15-290E295370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8934178">
            <a:off x="4122173" y="1370244"/>
            <a:ext cx="989237" cy="1133001"/>
          </a:xfrm>
          <a:prstGeom prst="rect">
            <a:avLst/>
          </a:prstGeom>
        </p:spPr>
      </p:pic>
      <p:pic>
        <p:nvPicPr>
          <p:cNvPr id="8" name="图片 7">
            <a:extLst>
              <a:ext uri="{FF2B5EF4-FFF2-40B4-BE49-F238E27FC236}">
                <a16:creationId xmlns:a16="http://schemas.microsoft.com/office/drawing/2014/main" id="{3416C859-8F12-4C3E-806E-1D175D0F648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764826">
            <a:off x="7457815" y="1141887"/>
            <a:ext cx="1131079" cy="1722009"/>
          </a:xfrm>
          <a:prstGeom prst="rect">
            <a:avLst/>
          </a:prstGeom>
        </p:spPr>
      </p:pic>
      <p:pic>
        <p:nvPicPr>
          <p:cNvPr id="9" name="图片 8" descr="图片包含 室内&#10;&#10;已生成高可信度的说明">
            <a:extLst>
              <a:ext uri="{FF2B5EF4-FFF2-40B4-BE49-F238E27FC236}">
                <a16:creationId xmlns:a16="http://schemas.microsoft.com/office/drawing/2014/main" id="{878BDA3D-2201-43F9-8ED2-569853CB498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7558817">
            <a:off x="3345054" y="2444040"/>
            <a:ext cx="896483" cy="1126904"/>
          </a:xfrm>
          <a:prstGeom prst="rect">
            <a:avLst/>
          </a:prstGeom>
        </p:spPr>
      </p:pic>
      <p:pic>
        <p:nvPicPr>
          <p:cNvPr id="10" name="图片 9">
            <a:extLst>
              <a:ext uri="{FF2B5EF4-FFF2-40B4-BE49-F238E27FC236}">
                <a16:creationId xmlns:a16="http://schemas.microsoft.com/office/drawing/2014/main" id="{23388C09-B45F-4F0A-AC67-F2BB6D1B29C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24053" y="5972961"/>
            <a:ext cx="427231" cy="500262"/>
          </a:xfrm>
          <a:prstGeom prst="rect">
            <a:avLst/>
          </a:prstGeom>
        </p:spPr>
      </p:pic>
      <p:grpSp>
        <p:nvGrpSpPr>
          <p:cNvPr id="17" name="组合 16">
            <a:extLst>
              <a:ext uri="{FF2B5EF4-FFF2-40B4-BE49-F238E27FC236}">
                <a16:creationId xmlns:a16="http://schemas.microsoft.com/office/drawing/2014/main" id="{D8F6B4B5-8B9D-4637-BE22-5D808A1C9EBC}"/>
              </a:ext>
            </a:extLst>
          </p:cNvPr>
          <p:cNvGrpSpPr/>
          <p:nvPr/>
        </p:nvGrpSpPr>
        <p:grpSpPr>
          <a:xfrm>
            <a:off x="4066243" y="1687165"/>
            <a:ext cx="3802630" cy="3874737"/>
            <a:chOff x="4066243" y="1687165"/>
            <a:chExt cx="3802630" cy="3874737"/>
          </a:xfrm>
        </p:grpSpPr>
        <p:pic>
          <p:nvPicPr>
            <p:cNvPr id="2" name="图片 1">
              <a:extLst>
                <a:ext uri="{FF2B5EF4-FFF2-40B4-BE49-F238E27FC236}">
                  <a16:creationId xmlns:a16="http://schemas.microsoft.com/office/drawing/2014/main" id="{A01EF085-DB32-4EEF-B37F-25AB0D66D142}"/>
                </a:ext>
              </a:extLst>
            </p:cNvPr>
            <p:cNvPicPr>
              <a:picLocks noChangeAspect="1"/>
            </p:cNvPicPr>
            <p:nvPr/>
          </p:nvPicPr>
          <p:blipFill>
            <a:blip r:embed="rId8"/>
            <a:stretch>
              <a:fillRect/>
            </a:stretch>
          </p:blipFill>
          <p:spPr>
            <a:xfrm>
              <a:off x="4066243" y="1687165"/>
              <a:ext cx="3802630" cy="3874737"/>
            </a:xfrm>
            <a:prstGeom prst="rect">
              <a:avLst/>
            </a:prstGeom>
          </p:spPr>
        </p:pic>
        <p:sp>
          <p:nvSpPr>
            <p:cNvPr id="16" name="矩形 15">
              <a:extLst>
                <a:ext uri="{FF2B5EF4-FFF2-40B4-BE49-F238E27FC236}">
                  <a16:creationId xmlns:a16="http://schemas.microsoft.com/office/drawing/2014/main" id="{672ECBB6-BC86-481F-8062-1CA60E190B73}"/>
                </a:ext>
              </a:extLst>
            </p:cNvPr>
            <p:cNvSpPr/>
            <p:nvPr/>
          </p:nvSpPr>
          <p:spPr>
            <a:xfrm>
              <a:off x="4685133" y="2687538"/>
              <a:ext cx="2799127" cy="1336071"/>
            </a:xfrm>
            <a:prstGeom prst="rect">
              <a:avLst/>
            </a:prstGeom>
          </p:spPr>
          <p:txBody>
            <a:bodyPr wrap="square">
              <a:spAutoFit/>
            </a:bodyPr>
            <a:lstStyle/>
            <a:p>
              <a:pPr>
                <a:lnSpc>
                  <a:spcPct val="150000"/>
                </a:lnSpc>
              </a:pPr>
              <a:r>
                <a:rPr lang="zh-CN" altLang="en-US" sz="1100" dirty="0">
                  <a:solidFill>
                    <a:schemeClr val="bg1"/>
                  </a:solidFill>
                </a:rPr>
                <a:t>请在此处添加详细描述文本，尽量与标题文本语言风格相符合，语言描述尽量简洁生动。请在此处添加详细描述文本，尽量与标题文本语言风格相符合，语言描述尽量简洁生动。</a:t>
              </a:r>
            </a:p>
          </p:txBody>
        </p:sp>
      </p:grpSp>
      <p:pic>
        <p:nvPicPr>
          <p:cNvPr id="5" name="图片 4" descr="图片包含 照片&#10;&#10;已生成极高可信度的说明">
            <a:extLst>
              <a:ext uri="{FF2B5EF4-FFF2-40B4-BE49-F238E27FC236}">
                <a16:creationId xmlns:a16="http://schemas.microsoft.com/office/drawing/2014/main" id="{00CCC019-D424-4543-B03A-299A2A02EB5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00715" y="3873752"/>
            <a:ext cx="2168578" cy="2984248"/>
          </a:xfrm>
          <a:prstGeom prst="rect">
            <a:avLst/>
          </a:prstGeom>
        </p:spPr>
      </p:pic>
      <p:pic>
        <p:nvPicPr>
          <p:cNvPr id="23" name="图片 22">
            <a:extLst>
              <a:ext uri="{FF2B5EF4-FFF2-40B4-BE49-F238E27FC236}">
                <a16:creationId xmlns:a16="http://schemas.microsoft.com/office/drawing/2014/main" id="{56B7466B-4201-418E-BA63-6EDA970ADC61}"/>
              </a:ext>
            </a:extLst>
          </p:cNvPr>
          <p:cNvPicPr>
            <a:picLocks noChangeAspect="1"/>
          </p:cNvPicPr>
          <p:nvPr/>
        </p:nvPicPr>
        <p:blipFill>
          <a:blip r:embed="rId10"/>
          <a:stretch>
            <a:fillRect/>
          </a:stretch>
        </p:blipFill>
        <p:spPr>
          <a:xfrm>
            <a:off x="660042" y="1987514"/>
            <a:ext cx="1589878" cy="1566100"/>
          </a:xfrm>
          <a:prstGeom prst="rect">
            <a:avLst/>
          </a:prstGeom>
        </p:spPr>
      </p:pic>
      <p:pic>
        <p:nvPicPr>
          <p:cNvPr id="24" name="图片 23">
            <a:extLst>
              <a:ext uri="{FF2B5EF4-FFF2-40B4-BE49-F238E27FC236}">
                <a16:creationId xmlns:a16="http://schemas.microsoft.com/office/drawing/2014/main" id="{BFB1DD33-DA8E-467F-977A-6372365A6F49}"/>
              </a:ext>
            </a:extLst>
          </p:cNvPr>
          <p:cNvPicPr>
            <a:picLocks noChangeAspect="1"/>
          </p:cNvPicPr>
          <p:nvPr/>
        </p:nvPicPr>
        <p:blipFill>
          <a:blip r:embed="rId11"/>
          <a:stretch>
            <a:fillRect/>
          </a:stretch>
        </p:blipFill>
        <p:spPr>
          <a:xfrm>
            <a:off x="2334457" y="5561902"/>
            <a:ext cx="1023188" cy="947100"/>
          </a:xfrm>
          <a:prstGeom prst="rect">
            <a:avLst/>
          </a:prstGeom>
        </p:spPr>
      </p:pic>
      <p:pic>
        <p:nvPicPr>
          <p:cNvPr id="25" name="图片 24">
            <a:extLst>
              <a:ext uri="{FF2B5EF4-FFF2-40B4-BE49-F238E27FC236}">
                <a16:creationId xmlns:a16="http://schemas.microsoft.com/office/drawing/2014/main" id="{669BA204-CD91-4450-A274-3F36A0588345}"/>
              </a:ext>
            </a:extLst>
          </p:cNvPr>
          <p:cNvPicPr>
            <a:picLocks noChangeAspect="1"/>
          </p:cNvPicPr>
          <p:nvPr/>
        </p:nvPicPr>
        <p:blipFill>
          <a:blip r:embed="rId12"/>
          <a:stretch>
            <a:fillRect/>
          </a:stretch>
        </p:blipFill>
        <p:spPr>
          <a:xfrm>
            <a:off x="10183870" y="3579792"/>
            <a:ext cx="860625" cy="813167"/>
          </a:xfrm>
          <a:prstGeom prst="rect">
            <a:avLst/>
          </a:prstGeom>
        </p:spPr>
      </p:pic>
      <p:pic>
        <p:nvPicPr>
          <p:cNvPr id="26" name="图片 25">
            <a:extLst>
              <a:ext uri="{FF2B5EF4-FFF2-40B4-BE49-F238E27FC236}">
                <a16:creationId xmlns:a16="http://schemas.microsoft.com/office/drawing/2014/main" id="{E34DCA70-FAC6-4D83-8F5F-3962A20D5A6E}"/>
              </a:ext>
            </a:extLst>
          </p:cNvPr>
          <p:cNvPicPr>
            <a:picLocks noChangeAspect="1"/>
          </p:cNvPicPr>
          <p:nvPr/>
        </p:nvPicPr>
        <p:blipFill>
          <a:blip r:embed="rId13"/>
          <a:stretch>
            <a:fillRect/>
          </a:stretch>
        </p:blipFill>
        <p:spPr>
          <a:xfrm>
            <a:off x="2094849" y="3734685"/>
            <a:ext cx="1357875" cy="1186267"/>
          </a:xfrm>
          <a:prstGeom prst="rect">
            <a:avLst/>
          </a:prstGeom>
        </p:spPr>
      </p:pic>
      <p:pic>
        <p:nvPicPr>
          <p:cNvPr id="27" name="图片 26">
            <a:extLst>
              <a:ext uri="{FF2B5EF4-FFF2-40B4-BE49-F238E27FC236}">
                <a16:creationId xmlns:a16="http://schemas.microsoft.com/office/drawing/2014/main" id="{899C58D8-A774-4D0B-8082-3A7EFA8A5358}"/>
              </a:ext>
            </a:extLst>
          </p:cNvPr>
          <p:cNvPicPr>
            <a:picLocks noChangeAspect="1"/>
          </p:cNvPicPr>
          <p:nvPr/>
        </p:nvPicPr>
        <p:blipFill>
          <a:blip r:embed="rId11"/>
          <a:stretch>
            <a:fillRect/>
          </a:stretch>
        </p:blipFill>
        <p:spPr>
          <a:xfrm>
            <a:off x="9775645" y="4859312"/>
            <a:ext cx="1023188" cy="947100"/>
          </a:xfrm>
          <a:prstGeom prst="rect">
            <a:avLst/>
          </a:prstGeom>
        </p:spPr>
      </p:pic>
      <p:pic>
        <p:nvPicPr>
          <p:cNvPr id="28" name="图片 27">
            <a:extLst>
              <a:ext uri="{FF2B5EF4-FFF2-40B4-BE49-F238E27FC236}">
                <a16:creationId xmlns:a16="http://schemas.microsoft.com/office/drawing/2014/main" id="{ABED9CE6-A4A6-4A14-AA94-31EE791CAD58}"/>
              </a:ext>
            </a:extLst>
          </p:cNvPr>
          <p:cNvPicPr>
            <a:picLocks noChangeAspect="1"/>
          </p:cNvPicPr>
          <p:nvPr/>
        </p:nvPicPr>
        <p:blipFill>
          <a:blip r:embed="rId8"/>
          <a:stretch>
            <a:fillRect/>
          </a:stretch>
        </p:blipFill>
        <p:spPr>
          <a:xfrm>
            <a:off x="8348388" y="2680132"/>
            <a:ext cx="1557884" cy="1587425"/>
          </a:xfrm>
          <a:prstGeom prst="rect">
            <a:avLst/>
          </a:prstGeom>
        </p:spPr>
      </p:pic>
      <p:pic>
        <p:nvPicPr>
          <p:cNvPr id="18" name="图片 17">
            <a:extLst>
              <a:ext uri="{FF2B5EF4-FFF2-40B4-BE49-F238E27FC236}">
                <a16:creationId xmlns:a16="http://schemas.microsoft.com/office/drawing/2014/main" id="{A6D50D2E-E4A9-488B-9175-0743B1761719}"/>
              </a:ext>
            </a:extLst>
          </p:cNvPr>
          <p:cNvPicPr>
            <a:picLocks noChangeAspect="1"/>
          </p:cNvPicPr>
          <p:nvPr/>
        </p:nvPicPr>
        <p:blipFill>
          <a:blip r:embed="rId14">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pic>
        <p:nvPicPr>
          <p:cNvPr id="19" name="图片 18">
            <a:extLst>
              <a:ext uri="{FF2B5EF4-FFF2-40B4-BE49-F238E27FC236}">
                <a16:creationId xmlns:a16="http://schemas.microsoft.com/office/drawing/2014/main" id="{D18B9258-58EE-4925-8B5F-C5B8779A02AE}"/>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0" name="图片 19">
            <a:extLst>
              <a:ext uri="{FF2B5EF4-FFF2-40B4-BE49-F238E27FC236}">
                <a16:creationId xmlns:a16="http://schemas.microsoft.com/office/drawing/2014/main" id="{85424D26-DCBD-4FA9-AA38-365D5598734B}"/>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1" name="图片 20">
            <a:extLst>
              <a:ext uri="{FF2B5EF4-FFF2-40B4-BE49-F238E27FC236}">
                <a16:creationId xmlns:a16="http://schemas.microsoft.com/office/drawing/2014/main" id="{CFE6759D-0325-4FF9-9100-C6AB0BAD5C5B}"/>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22" name="图片 21">
            <a:extLst>
              <a:ext uri="{FF2B5EF4-FFF2-40B4-BE49-F238E27FC236}">
                <a16:creationId xmlns:a16="http://schemas.microsoft.com/office/drawing/2014/main" id="{E5C47C27-E17F-4BFB-A61D-93F5B1BB0D6B}"/>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
        <p:nvSpPr>
          <p:cNvPr id="29" name="矩形 28">
            <a:extLst>
              <a:ext uri="{FF2B5EF4-FFF2-40B4-BE49-F238E27FC236}">
                <a16:creationId xmlns:a16="http://schemas.microsoft.com/office/drawing/2014/main" id="{6FA6DCE8-17DD-4813-BF4D-8165F8458AEA}"/>
              </a:ext>
            </a:extLst>
          </p:cNvPr>
          <p:cNvSpPr/>
          <p:nvPr/>
        </p:nvSpPr>
        <p:spPr>
          <a:xfrm>
            <a:off x="350752" y="531321"/>
            <a:ext cx="180049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请输入你的题目</a:t>
            </a:r>
          </a:p>
        </p:txBody>
      </p:sp>
    </p:spTree>
    <p:extLst>
      <p:ext uri="{BB962C8B-B14F-4D97-AF65-F5344CB8AC3E}">
        <p14:creationId xmlns:p14="http://schemas.microsoft.com/office/powerpoint/2010/main" val="4182290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descr="图片包含 黑色, 服装&#10;&#10;已生成高可信度的说明">
            <a:extLst>
              <a:ext uri="{FF2B5EF4-FFF2-40B4-BE49-F238E27FC236}">
                <a16:creationId xmlns:a16="http://schemas.microsoft.com/office/drawing/2014/main" id="{923112D9-14DF-4841-85B9-205D72159A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94423" y="4423351"/>
            <a:ext cx="1199083" cy="1648739"/>
          </a:xfrm>
          <a:prstGeom prst="rect">
            <a:avLst/>
          </a:prstGeom>
        </p:spPr>
      </p:pic>
      <p:pic>
        <p:nvPicPr>
          <p:cNvPr id="39" name="图片 38">
            <a:extLst>
              <a:ext uri="{FF2B5EF4-FFF2-40B4-BE49-F238E27FC236}">
                <a16:creationId xmlns:a16="http://schemas.microsoft.com/office/drawing/2014/main" id="{964597DC-50FB-43FB-95EA-2862BF6A18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63663" y="4688388"/>
            <a:ext cx="1279701" cy="1465678"/>
          </a:xfrm>
          <a:prstGeom prst="rect">
            <a:avLst/>
          </a:prstGeom>
        </p:spPr>
      </p:pic>
      <p:pic>
        <p:nvPicPr>
          <p:cNvPr id="33" name="图片 32">
            <a:extLst>
              <a:ext uri="{FF2B5EF4-FFF2-40B4-BE49-F238E27FC236}">
                <a16:creationId xmlns:a16="http://schemas.microsoft.com/office/drawing/2014/main" id="{3CC197D3-B610-47F5-8966-99645DF5A8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48891" y="408359"/>
            <a:ext cx="1471986" cy="1460987"/>
          </a:xfrm>
          <a:prstGeom prst="rect">
            <a:avLst/>
          </a:prstGeom>
        </p:spPr>
      </p:pic>
      <p:pic>
        <p:nvPicPr>
          <p:cNvPr id="6" name="图片 5">
            <a:extLst>
              <a:ext uri="{FF2B5EF4-FFF2-40B4-BE49-F238E27FC236}">
                <a16:creationId xmlns:a16="http://schemas.microsoft.com/office/drawing/2014/main" id="{380A90CD-C18B-4A64-9483-646DD9A3EAAA}"/>
              </a:ext>
            </a:extLst>
          </p:cNvPr>
          <p:cNvPicPr>
            <a:picLocks noChangeAspect="1"/>
          </p:cNvPicPr>
          <p:nvPr/>
        </p:nvPicPr>
        <p:blipFill>
          <a:blip r:embed="rId6"/>
          <a:stretch>
            <a:fillRect/>
          </a:stretch>
        </p:blipFill>
        <p:spPr>
          <a:xfrm>
            <a:off x="412303" y="952367"/>
            <a:ext cx="1589878" cy="1566100"/>
          </a:xfrm>
          <a:prstGeom prst="rect">
            <a:avLst/>
          </a:prstGeom>
        </p:spPr>
      </p:pic>
      <p:pic>
        <p:nvPicPr>
          <p:cNvPr id="7" name="图片 6">
            <a:extLst>
              <a:ext uri="{FF2B5EF4-FFF2-40B4-BE49-F238E27FC236}">
                <a16:creationId xmlns:a16="http://schemas.microsoft.com/office/drawing/2014/main" id="{29A09B65-CB56-4914-A946-7F7D0EB53A72}"/>
              </a:ext>
            </a:extLst>
          </p:cNvPr>
          <p:cNvPicPr>
            <a:picLocks noChangeAspect="1"/>
          </p:cNvPicPr>
          <p:nvPr/>
        </p:nvPicPr>
        <p:blipFill>
          <a:blip r:embed="rId7"/>
          <a:stretch>
            <a:fillRect/>
          </a:stretch>
        </p:blipFill>
        <p:spPr>
          <a:xfrm>
            <a:off x="7977353" y="1930548"/>
            <a:ext cx="1549125" cy="1578500"/>
          </a:xfrm>
          <a:prstGeom prst="rect">
            <a:avLst/>
          </a:prstGeom>
        </p:spPr>
      </p:pic>
      <p:pic>
        <p:nvPicPr>
          <p:cNvPr id="8" name="图片 7">
            <a:extLst>
              <a:ext uri="{FF2B5EF4-FFF2-40B4-BE49-F238E27FC236}">
                <a16:creationId xmlns:a16="http://schemas.microsoft.com/office/drawing/2014/main" id="{A1FC9BC9-5B31-4A3B-8FF6-F1F3B5A39419}"/>
              </a:ext>
            </a:extLst>
          </p:cNvPr>
          <p:cNvPicPr>
            <a:picLocks noChangeAspect="1"/>
          </p:cNvPicPr>
          <p:nvPr/>
        </p:nvPicPr>
        <p:blipFill>
          <a:blip r:embed="rId8"/>
          <a:stretch>
            <a:fillRect/>
          </a:stretch>
        </p:blipFill>
        <p:spPr>
          <a:xfrm>
            <a:off x="2070234" y="2307750"/>
            <a:ext cx="1023188" cy="947100"/>
          </a:xfrm>
          <a:prstGeom prst="rect">
            <a:avLst/>
          </a:prstGeom>
        </p:spPr>
      </p:pic>
      <p:pic>
        <p:nvPicPr>
          <p:cNvPr id="9" name="图片 8">
            <a:extLst>
              <a:ext uri="{FF2B5EF4-FFF2-40B4-BE49-F238E27FC236}">
                <a16:creationId xmlns:a16="http://schemas.microsoft.com/office/drawing/2014/main" id="{55168FE0-729C-447B-8CC5-7A90BF037665}"/>
              </a:ext>
            </a:extLst>
          </p:cNvPr>
          <p:cNvPicPr>
            <a:picLocks noChangeAspect="1"/>
          </p:cNvPicPr>
          <p:nvPr/>
        </p:nvPicPr>
        <p:blipFill>
          <a:blip r:embed="rId9"/>
          <a:stretch>
            <a:fillRect/>
          </a:stretch>
        </p:blipFill>
        <p:spPr>
          <a:xfrm>
            <a:off x="10507509" y="2086512"/>
            <a:ext cx="860625" cy="813167"/>
          </a:xfrm>
          <a:prstGeom prst="rect">
            <a:avLst/>
          </a:prstGeom>
        </p:spPr>
      </p:pic>
      <p:pic>
        <p:nvPicPr>
          <p:cNvPr id="10" name="图片 9">
            <a:extLst>
              <a:ext uri="{FF2B5EF4-FFF2-40B4-BE49-F238E27FC236}">
                <a16:creationId xmlns:a16="http://schemas.microsoft.com/office/drawing/2014/main" id="{386C5D5A-3D0A-4793-9B12-9AF21CECEB76}"/>
              </a:ext>
            </a:extLst>
          </p:cNvPr>
          <p:cNvPicPr>
            <a:picLocks noChangeAspect="1"/>
          </p:cNvPicPr>
          <p:nvPr/>
        </p:nvPicPr>
        <p:blipFill>
          <a:blip r:embed="rId10"/>
          <a:stretch>
            <a:fillRect/>
          </a:stretch>
        </p:blipFill>
        <p:spPr>
          <a:xfrm>
            <a:off x="2011909" y="278829"/>
            <a:ext cx="1357875" cy="1186267"/>
          </a:xfrm>
          <a:prstGeom prst="rect">
            <a:avLst/>
          </a:prstGeom>
        </p:spPr>
      </p:pic>
      <p:pic>
        <p:nvPicPr>
          <p:cNvPr id="13" name="图片 12">
            <a:extLst>
              <a:ext uri="{FF2B5EF4-FFF2-40B4-BE49-F238E27FC236}">
                <a16:creationId xmlns:a16="http://schemas.microsoft.com/office/drawing/2014/main" id="{3D5EAD0C-17BE-4B6A-BC8A-E52D18BFDC03}"/>
              </a:ext>
            </a:extLst>
          </p:cNvPr>
          <p:cNvPicPr>
            <a:picLocks noChangeAspect="1"/>
          </p:cNvPicPr>
          <p:nvPr/>
        </p:nvPicPr>
        <p:blipFill>
          <a:blip r:embed="rId11"/>
          <a:stretch>
            <a:fillRect/>
          </a:stretch>
        </p:blipFill>
        <p:spPr>
          <a:xfrm>
            <a:off x="112294" y="5585783"/>
            <a:ext cx="4513500" cy="602700"/>
          </a:xfrm>
          <a:prstGeom prst="rect">
            <a:avLst/>
          </a:prstGeom>
        </p:spPr>
      </p:pic>
      <p:pic>
        <p:nvPicPr>
          <p:cNvPr id="15" name="图片 14">
            <a:extLst>
              <a:ext uri="{FF2B5EF4-FFF2-40B4-BE49-F238E27FC236}">
                <a16:creationId xmlns:a16="http://schemas.microsoft.com/office/drawing/2014/main" id="{DE808C67-BDC3-4FF4-BF70-14C6D0D369C1}"/>
              </a:ext>
            </a:extLst>
          </p:cNvPr>
          <p:cNvPicPr>
            <a:picLocks noChangeAspect="1"/>
          </p:cNvPicPr>
          <p:nvPr/>
        </p:nvPicPr>
        <p:blipFill>
          <a:blip r:embed="rId12"/>
          <a:stretch>
            <a:fillRect/>
          </a:stretch>
        </p:blipFill>
        <p:spPr>
          <a:xfrm>
            <a:off x="4153687" y="5828600"/>
            <a:ext cx="4456125" cy="516600"/>
          </a:xfrm>
          <a:prstGeom prst="rect">
            <a:avLst/>
          </a:prstGeom>
        </p:spPr>
      </p:pic>
      <p:pic>
        <p:nvPicPr>
          <p:cNvPr id="16" name="图片 15">
            <a:extLst>
              <a:ext uri="{FF2B5EF4-FFF2-40B4-BE49-F238E27FC236}">
                <a16:creationId xmlns:a16="http://schemas.microsoft.com/office/drawing/2014/main" id="{95BD1986-089B-43B1-BAA3-EF89F5DDED81}"/>
              </a:ext>
            </a:extLst>
          </p:cNvPr>
          <p:cNvPicPr>
            <a:picLocks noChangeAspect="1"/>
          </p:cNvPicPr>
          <p:nvPr/>
        </p:nvPicPr>
        <p:blipFill>
          <a:blip r:embed="rId11"/>
          <a:stretch>
            <a:fillRect/>
          </a:stretch>
        </p:blipFill>
        <p:spPr>
          <a:xfrm flipH="1">
            <a:off x="8669260" y="5828600"/>
            <a:ext cx="3676499" cy="490933"/>
          </a:xfrm>
          <a:prstGeom prst="rect">
            <a:avLst/>
          </a:prstGeom>
        </p:spPr>
      </p:pic>
      <p:pic>
        <p:nvPicPr>
          <p:cNvPr id="17" name="图片 16">
            <a:extLst>
              <a:ext uri="{FF2B5EF4-FFF2-40B4-BE49-F238E27FC236}">
                <a16:creationId xmlns:a16="http://schemas.microsoft.com/office/drawing/2014/main" id="{C3052FD9-31DD-4709-9C37-EF61C89EDAA4}"/>
              </a:ext>
            </a:extLst>
          </p:cNvPr>
          <p:cNvPicPr>
            <a:picLocks noChangeAspect="1"/>
          </p:cNvPicPr>
          <p:nvPr/>
        </p:nvPicPr>
        <p:blipFill>
          <a:blip r:embed="rId12"/>
          <a:stretch>
            <a:fillRect/>
          </a:stretch>
        </p:blipFill>
        <p:spPr>
          <a:xfrm>
            <a:off x="1461244" y="6330214"/>
            <a:ext cx="3133172" cy="363230"/>
          </a:xfrm>
          <a:prstGeom prst="rect">
            <a:avLst/>
          </a:prstGeom>
        </p:spPr>
      </p:pic>
      <p:pic>
        <p:nvPicPr>
          <p:cNvPr id="18" name="图片 17">
            <a:extLst>
              <a:ext uri="{FF2B5EF4-FFF2-40B4-BE49-F238E27FC236}">
                <a16:creationId xmlns:a16="http://schemas.microsoft.com/office/drawing/2014/main" id="{17DD38D4-880D-466C-A4E2-4F2A9B7D1811}"/>
              </a:ext>
            </a:extLst>
          </p:cNvPr>
          <p:cNvPicPr>
            <a:picLocks noChangeAspect="1"/>
          </p:cNvPicPr>
          <p:nvPr/>
        </p:nvPicPr>
        <p:blipFill>
          <a:blip r:embed="rId12"/>
          <a:stretch>
            <a:fillRect/>
          </a:stretch>
        </p:blipFill>
        <p:spPr>
          <a:xfrm>
            <a:off x="6107883" y="6406402"/>
            <a:ext cx="3133172" cy="363230"/>
          </a:xfrm>
          <a:prstGeom prst="rect">
            <a:avLst/>
          </a:prstGeom>
        </p:spPr>
      </p:pic>
      <p:pic>
        <p:nvPicPr>
          <p:cNvPr id="24" name="图片 23" descr="图片包含 照片&#10;&#10;已生成极高可信度的说明">
            <a:extLst>
              <a:ext uri="{FF2B5EF4-FFF2-40B4-BE49-F238E27FC236}">
                <a16:creationId xmlns:a16="http://schemas.microsoft.com/office/drawing/2014/main" id="{D21B9FCE-FC79-4DAB-8900-466F05DB892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758792" y="3922825"/>
            <a:ext cx="2213985" cy="3046732"/>
          </a:xfrm>
          <a:prstGeom prst="rect">
            <a:avLst/>
          </a:prstGeom>
        </p:spPr>
      </p:pic>
      <p:pic>
        <p:nvPicPr>
          <p:cNvPr id="25" name="图片 24">
            <a:extLst>
              <a:ext uri="{FF2B5EF4-FFF2-40B4-BE49-F238E27FC236}">
                <a16:creationId xmlns:a16="http://schemas.microsoft.com/office/drawing/2014/main" id="{C6479C70-D05A-4363-B46D-68B7F0078CA2}"/>
              </a:ext>
            </a:extLst>
          </p:cNvPr>
          <p:cNvPicPr>
            <a:picLocks noChangeAspect="1"/>
          </p:cNvPicPr>
          <p:nvPr/>
        </p:nvPicPr>
        <p:blipFill>
          <a:blip r:embed="rId14">
            <a:duotone>
              <a:schemeClr val="accent5">
                <a:shade val="45000"/>
                <a:satMod val="135000"/>
              </a:schemeClr>
              <a:prstClr val="white"/>
            </a:duotone>
          </a:blip>
          <a:stretch>
            <a:fillRect/>
          </a:stretch>
        </p:blipFill>
        <p:spPr>
          <a:xfrm>
            <a:off x="3379512" y="1100945"/>
            <a:ext cx="4542247" cy="2988982"/>
          </a:xfrm>
          <a:prstGeom prst="rect">
            <a:avLst/>
          </a:prstGeom>
        </p:spPr>
      </p:pic>
      <p:pic>
        <p:nvPicPr>
          <p:cNvPr id="26" name="图片 25">
            <a:extLst>
              <a:ext uri="{FF2B5EF4-FFF2-40B4-BE49-F238E27FC236}">
                <a16:creationId xmlns:a16="http://schemas.microsoft.com/office/drawing/2014/main" id="{182E20DD-766E-4359-8469-4D27753C52FC}"/>
              </a:ext>
            </a:extLst>
          </p:cNvPr>
          <p:cNvPicPr>
            <a:picLocks noChangeAspect="1"/>
          </p:cNvPicPr>
          <p:nvPr/>
        </p:nvPicPr>
        <p:blipFill>
          <a:blip r:embed="rId7"/>
          <a:stretch>
            <a:fillRect/>
          </a:stretch>
        </p:blipFill>
        <p:spPr>
          <a:xfrm rot="3150709">
            <a:off x="9768122" y="3435320"/>
            <a:ext cx="1924096" cy="1960581"/>
          </a:xfrm>
          <a:prstGeom prst="rect">
            <a:avLst/>
          </a:prstGeom>
        </p:spPr>
      </p:pic>
      <p:pic>
        <p:nvPicPr>
          <p:cNvPr id="27" name="图片 26">
            <a:extLst>
              <a:ext uri="{FF2B5EF4-FFF2-40B4-BE49-F238E27FC236}">
                <a16:creationId xmlns:a16="http://schemas.microsoft.com/office/drawing/2014/main" id="{9537BD73-D44C-45C8-8E9A-9ABA499D83B2}"/>
              </a:ext>
            </a:extLst>
          </p:cNvPr>
          <p:cNvPicPr>
            <a:picLocks noChangeAspect="1"/>
          </p:cNvPicPr>
          <p:nvPr/>
        </p:nvPicPr>
        <p:blipFill>
          <a:blip r:embed="rId8"/>
          <a:stretch>
            <a:fillRect/>
          </a:stretch>
        </p:blipFill>
        <p:spPr>
          <a:xfrm>
            <a:off x="8839390" y="4838066"/>
            <a:ext cx="1023188" cy="947100"/>
          </a:xfrm>
          <a:prstGeom prst="rect">
            <a:avLst/>
          </a:prstGeom>
        </p:spPr>
      </p:pic>
      <p:pic>
        <p:nvPicPr>
          <p:cNvPr id="28" name="图片 27">
            <a:extLst>
              <a:ext uri="{FF2B5EF4-FFF2-40B4-BE49-F238E27FC236}">
                <a16:creationId xmlns:a16="http://schemas.microsoft.com/office/drawing/2014/main" id="{1080554A-C7A4-4927-8117-8DABADADD2CB}"/>
              </a:ext>
            </a:extLst>
          </p:cNvPr>
          <p:cNvPicPr>
            <a:picLocks noChangeAspect="1"/>
          </p:cNvPicPr>
          <p:nvPr/>
        </p:nvPicPr>
        <p:blipFill>
          <a:blip r:embed="rId8"/>
          <a:stretch>
            <a:fillRect/>
          </a:stretch>
        </p:blipFill>
        <p:spPr>
          <a:xfrm>
            <a:off x="3586917" y="3987491"/>
            <a:ext cx="1023188" cy="947100"/>
          </a:xfrm>
          <a:prstGeom prst="rect">
            <a:avLst/>
          </a:prstGeom>
        </p:spPr>
      </p:pic>
      <p:pic>
        <p:nvPicPr>
          <p:cNvPr id="29" name="图片 28">
            <a:extLst>
              <a:ext uri="{FF2B5EF4-FFF2-40B4-BE49-F238E27FC236}">
                <a16:creationId xmlns:a16="http://schemas.microsoft.com/office/drawing/2014/main" id="{6AE2AFD0-AF74-4223-9164-71128C5EC1F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85992" y="4624067"/>
            <a:ext cx="843183" cy="736622"/>
          </a:xfrm>
          <a:prstGeom prst="rect">
            <a:avLst/>
          </a:prstGeom>
        </p:spPr>
      </p:pic>
      <p:pic>
        <p:nvPicPr>
          <p:cNvPr id="30" name="图片 29">
            <a:extLst>
              <a:ext uri="{FF2B5EF4-FFF2-40B4-BE49-F238E27FC236}">
                <a16:creationId xmlns:a16="http://schemas.microsoft.com/office/drawing/2014/main" id="{28538845-FFCC-41A2-8DB3-48EF1CBBE03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939607" y="514945"/>
            <a:ext cx="2120415" cy="1029403"/>
          </a:xfrm>
          <a:prstGeom prst="rect">
            <a:avLst/>
          </a:prstGeom>
        </p:spPr>
      </p:pic>
      <p:sp>
        <p:nvSpPr>
          <p:cNvPr id="34" name="文本框 33">
            <a:extLst>
              <a:ext uri="{FF2B5EF4-FFF2-40B4-BE49-F238E27FC236}">
                <a16:creationId xmlns:a16="http://schemas.microsoft.com/office/drawing/2014/main" id="{BA6E5BF3-8B16-4C39-9E79-97C29FEB52C4}"/>
              </a:ext>
            </a:extLst>
          </p:cNvPr>
          <p:cNvSpPr txBox="1"/>
          <p:nvPr/>
        </p:nvSpPr>
        <p:spPr>
          <a:xfrm rot="21261861">
            <a:off x="4086606" y="1664081"/>
            <a:ext cx="3190297" cy="923330"/>
          </a:xfrm>
          <a:prstGeom prst="rect">
            <a:avLst/>
          </a:prstGeom>
          <a:noFill/>
        </p:spPr>
        <p:txBody>
          <a:bodyPr wrap="none" rtlCol="0">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THANKS</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C6CA6550-5CAB-4D2F-8BF2-0768CEE366EF}"/>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596238" y="335381"/>
            <a:ext cx="797065" cy="933315"/>
          </a:xfrm>
          <a:prstGeom prst="rect">
            <a:avLst/>
          </a:prstGeom>
        </p:spPr>
      </p:pic>
    </p:spTree>
    <p:extLst>
      <p:ext uri="{BB962C8B-B14F-4D97-AF65-F5344CB8AC3E}">
        <p14:creationId xmlns:p14="http://schemas.microsoft.com/office/powerpoint/2010/main" val="3533899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黑色, 服装&#10;&#10;已生成高可信度的说明">
            <a:extLst>
              <a:ext uri="{FF2B5EF4-FFF2-40B4-BE49-F238E27FC236}">
                <a16:creationId xmlns:a16="http://schemas.microsoft.com/office/drawing/2014/main" id="{22AC648F-9C8A-4F3F-AC99-2790D8D4EE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42515" y="3246716"/>
            <a:ext cx="1199083" cy="1648739"/>
          </a:xfrm>
          <a:prstGeom prst="rect">
            <a:avLst/>
          </a:prstGeom>
        </p:spPr>
      </p:pic>
      <p:pic>
        <p:nvPicPr>
          <p:cNvPr id="4" name="图片 3">
            <a:extLst>
              <a:ext uri="{FF2B5EF4-FFF2-40B4-BE49-F238E27FC236}">
                <a16:creationId xmlns:a16="http://schemas.microsoft.com/office/drawing/2014/main" id="{AC09D6B0-C3D0-4DC9-8777-029E1D94D1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9345" y="3413704"/>
            <a:ext cx="1279701" cy="1465678"/>
          </a:xfrm>
          <a:prstGeom prst="rect">
            <a:avLst/>
          </a:prstGeom>
        </p:spPr>
      </p:pic>
      <p:pic>
        <p:nvPicPr>
          <p:cNvPr id="5" name="图片 4" descr="图片包含 室内&#10;&#10;已生成高可信度的说明">
            <a:extLst>
              <a:ext uri="{FF2B5EF4-FFF2-40B4-BE49-F238E27FC236}">
                <a16:creationId xmlns:a16="http://schemas.microsoft.com/office/drawing/2014/main" id="{9C29F64D-BA57-4C16-8422-AEA4BAD4274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12462" y="2920771"/>
            <a:ext cx="1528763" cy="1921698"/>
          </a:xfrm>
          <a:prstGeom prst="rect">
            <a:avLst/>
          </a:prstGeom>
        </p:spPr>
      </p:pic>
      <p:pic>
        <p:nvPicPr>
          <p:cNvPr id="6" name="图片 5">
            <a:extLst>
              <a:ext uri="{FF2B5EF4-FFF2-40B4-BE49-F238E27FC236}">
                <a16:creationId xmlns:a16="http://schemas.microsoft.com/office/drawing/2014/main" id="{2DD36150-D1CA-495D-9587-3319A8DD21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241055" y="1983612"/>
            <a:ext cx="1737248" cy="2644871"/>
          </a:xfrm>
          <a:prstGeom prst="rect">
            <a:avLst/>
          </a:prstGeom>
        </p:spPr>
      </p:pic>
      <p:pic>
        <p:nvPicPr>
          <p:cNvPr id="7" name="图片 6">
            <a:extLst>
              <a:ext uri="{FF2B5EF4-FFF2-40B4-BE49-F238E27FC236}">
                <a16:creationId xmlns:a16="http://schemas.microsoft.com/office/drawing/2014/main" id="{C0BE0221-4E8B-4461-BDC2-2A2872A72C65}"/>
              </a:ext>
            </a:extLst>
          </p:cNvPr>
          <p:cNvPicPr>
            <a:picLocks noChangeAspect="1"/>
          </p:cNvPicPr>
          <p:nvPr/>
        </p:nvPicPr>
        <p:blipFill>
          <a:blip r:embed="rId6"/>
          <a:stretch>
            <a:fillRect/>
          </a:stretch>
        </p:blipFill>
        <p:spPr>
          <a:xfrm>
            <a:off x="112294" y="4480883"/>
            <a:ext cx="4513500" cy="602700"/>
          </a:xfrm>
          <a:prstGeom prst="rect">
            <a:avLst/>
          </a:prstGeom>
        </p:spPr>
      </p:pic>
      <p:pic>
        <p:nvPicPr>
          <p:cNvPr id="8" name="图片 7">
            <a:extLst>
              <a:ext uri="{FF2B5EF4-FFF2-40B4-BE49-F238E27FC236}">
                <a16:creationId xmlns:a16="http://schemas.microsoft.com/office/drawing/2014/main" id="{F745AA56-6602-4A3E-952D-04C5DA77A47D}"/>
              </a:ext>
            </a:extLst>
          </p:cNvPr>
          <p:cNvPicPr>
            <a:picLocks noChangeAspect="1"/>
          </p:cNvPicPr>
          <p:nvPr/>
        </p:nvPicPr>
        <p:blipFill>
          <a:blip r:embed="rId7"/>
          <a:stretch>
            <a:fillRect/>
          </a:stretch>
        </p:blipFill>
        <p:spPr>
          <a:xfrm>
            <a:off x="4171670" y="4531109"/>
            <a:ext cx="4456125" cy="516600"/>
          </a:xfrm>
          <a:prstGeom prst="rect">
            <a:avLst/>
          </a:prstGeom>
        </p:spPr>
      </p:pic>
      <p:pic>
        <p:nvPicPr>
          <p:cNvPr id="9" name="图片 8">
            <a:extLst>
              <a:ext uri="{FF2B5EF4-FFF2-40B4-BE49-F238E27FC236}">
                <a16:creationId xmlns:a16="http://schemas.microsoft.com/office/drawing/2014/main" id="{C89368D6-F5F3-4BB8-B52A-DE75756079FF}"/>
              </a:ext>
            </a:extLst>
          </p:cNvPr>
          <p:cNvPicPr>
            <a:picLocks noChangeAspect="1"/>
          </p:cNvPicPr>
          <p:nvPr/>
        </p:nvPicPr>
        <p:blipFill>
          <a:blip r:embed="rId6"/>
          <a:stretch>
            <a:fillRect/>
          </a:stretch>
        </p:blipFill>
        <p:spPr>
          <a:xfrm flipH="1">
            <a:off x="8627795" y="4550934"/>
            <a:ext cx="3676499" cy="490933"/>
          </a:xfrm>
          <a:prstGeom prst="rect">
            <a:avLst/>
          </a:prstGeom>
        </p:spPr>
      </p:pic>
      <p:pic>
        <p:nvPicPr>
          <p:cNvPr id="10" name="图片 9">
            <a:extLst>
              <a:ext uri="{FF2B5EF4-FFF2-40B4-BE49-F238E27FC236}">
                <a16:creationId xmlns:a16="http://schemas.microsoft.com/office/drawing/2014/main" id="{30B3DFAD-6944-402A-BB1D-4C89E2E1D833}"/>
              </a:ext>
            </a:extLst>
          </p:cNvPr>
          <p:cNvPicPr>
            <a:picLocks noChangeAspect="1"/>
          </p:cNvPicPr>
          <p:nvPr/>
        </p:nvPicPr>
        <p:blipFill>
          <a:blip r:embed="rId7"/>
          <a:stretch>
            <a:fillRect/>
          </a:stretch>
        </p:blipFill>
        <p:spPr>
          <a:xfrm>
            <a:off x="1461244" y="5225314"/>
            <a:ext cx="3133172" cy="363230"/>
          </a:xfrm>
          <a:prstGeom prst="rect">
            <a:avLst/>
          </a:prstGeom>
        </p:spPr>
      </p:pic>
      <p:pic>
        <p:nvPicPr>
          <p:cNvPr id="11" name="图片 10">
            <a:extLst>
              <a:ext uri="{FF2B5EF4-FFF2-40B4-BE49-F238E27FC236}">
                <a16:creationId xmlns:a16="http://schemas.microsoft.com/office/drawing/2014/main" id="{19077087-2527-4027-91FF-74841C014F6B}"/>
              </a:ext>
            </a:extLst>
          </p:cNvPr>
          <p:cNvPicPr>
            <a:picLocks noChangeAspect="1"/>
          </p:cNvPicPr>
          <p:nvPr/>
        </p:nvPicPr>
        <p:blipFill>
          <a:blip r:embed="rId7"/>
          <a:stretch>
            <a:fillRect/>
          </a:stretch>
        </p:blipFill>
        <p:spPr>
          <a:xfrm>
            <a:off x="6107883" y="5301502"/>
            <a:ext cx="3133172" cy="363230"/>
          </a:xfrm>
          <a:prstGeom prst="rect">
            <a:avLst/>
          </a:prstGeom>
        </p:spPr>
      </p:pic>
      <p:sp>
        <p:nvSpPr>
          <p:cNvPr id="17" name="矩形 16">
            <a:extLst>
              <a:ext uri="{FF2B5EF4-FFF2-40B4-BE49-F238E27FC236}">
                <a16:creationId xmlns:a16="http://schemas.microsoft.com/office/drawing/2014/main" id="{C292CB97-55D4-4FA5-B741-CFB33F80A939}"/>
              </a:ext>
            </a:extLst>
          </p:cNvPr>
          <p:cNvSpPr/>
          <p:nvPr/>
        </p:nvSpPr>
        <p:spPr>
          <a:xfrm>
            <a:off x="6358148" y="2140355"/>
            <a:ext cx="1620957" cy="954107"/>
          </a:xfrm>
          <a:prstGeom prst="rect">
            <a:avLst/>
          </a:prstGeom>
        </p:spPr>
        <p:txBody>
          <a:bodyPr wrap="none">
            <a:spAutoFit/>
          </a:bodyPr>
          <a:lstStyle/>
          <a:p>
            <a:pPr algn="ctr"/>
            <a:r>
              <a:rPr lang="zh-CN" altLang="en-US" sz="2800" dirty="0">
                <a:solidFill>
                  <a:schemeClr val="bg1"/>
                </a:solidFill>
                <a:latin typeface="方正喵呜体" panose="02010600010101010101" pitchFamily="2" charset="-122"/>
                <a:ea typeface="方正喵呜体" panose="02010600010101010101" pitchFamily="2" charset="-122"/>
              </a:rPr>
              <a:t>创新点</a:t>
            </a:r>
            <a:endParaRPr lang="en-US" altLang="zh-CN" sz="2800" dirty="0">
              <a:solidFill>
                <a:schemeClr val="bg1"/>
              </a:solidFill>
              <a:latin typeface="方正喵呜体" panose="02010600010101010101" pitchFamily="2" charset="-122"/>
              <a:ea typeface="方正喵呜体" panose="02010600010101010101" pitchFamily="2" charset="-122"/>
            </a:endParaRPr>
          </a:p>
          <a:p>
            <a:pPr algn="ctr"/>
            <a:r>
              <a:rPr lang="zh-CN" altLang="en-US" sz="2800" dirty="0">
                <a:solidFill>
                  <a:schemeClr val="bg1"/>
                </a:solidFill>
                <a:latin typeface="方正喵呜体" panose="02010600010101010101" pitchFamily="2" charset="-122"/>
                <a:ea typeface="方正喵呜体" panose="02010600010101010101" pitchFamily="2" charset="-122"/>
              </a:rPr>
              <a:t>目标成果</a:t>
            </a:r>
            <a:endParaRPr lang="en-US" altLang="zh-CN" sz="2800" dirty="0">
              <a:solidFill>
                <a:schemeClr val="bg1"/>
              </a:solidFill>
              <a:latin typeface="方正喵呜体" panose="02010600010101010101" pitchFamily="2" charset="-122"/>
              <a:ea typeface="方正喵呜体" panose="02010600010101010101" pitchFamily="2" charset="-122"/>
            </a:endParaRPr>
          </a:p>
        </p:txBody>
      </p:sp>
      <p:sp>
        <p:nvSpPr>
          <p:cNvPr id="18" name="文本框 17">
            <a:extLst>
              <a:ext uri="{FF2B5EF4-FFF2-40B4-BE49-F238E27FC236}">
                <a16:creationId xmlns:a16="http://schemas.microsoft.com/office/drawing/2014/main" id="{D48D0881-A31D-487A-9C29-A865F8198936}"/>
              </a:ext>
            </a:extLst>
          </p:cNvPr>
          <p:cNvSpPr txBox="1"/>
          <p:nvPr/>
        </p:nvSpPr>
        <p:spPr>
          <a:xfrm rot="1170461">
            <a:off x="4163974" y="1135848"/>
            <a:ext cx="3366596" cy="1200329"/>
          </a:xfrm>
          <a:prstGeom prst="rect">
            <a:avLst/>
          </a:prstGeom>
          <a:noFill/>
        </p:spPr>
        <p:txBody>
          <a:bodyPr wrap="square" rtlCol="0">
            <a:spAutoFit/>
          </a:bodyPr>
          <a:lstStyle/>
          <a:p>
            <a:r>
              <a:rPr lang="en-US" altLang="zh-CN" sz="7200" dirty="0">
                <a:solidFill>
                  <a:srgbClr val="50A0BA"/>
                </a:solidFill>
                <a:latin typeface="Hobo Std" panose="020B0803040709020204" pitchFamily="34" charset="0"/>
              </a:rPr>
              <a:t>Q &amp; A</a:t>
            </a:r>
            <a:endParaRPr lang="zh-CN" altLang="en-US" sz="7200" dirty="0">
              <a:solidFill>
                <a:srgbClr val="50A0BA"/>
              </a:solidFill>
              <a:latin typeface="Hobo Std" panose="020B0803040709020204" pitchFamily="34" charset="0"/>
            </a:endParaRPr>
          </a:p>
        </p:txBody>
      </p:sp>
    </p:spTree>
    <p:extLst>
      <p:ext uri="{BB962C8B-B14F-4D97-AF65-F5344CB8AC3E}">
        <p14:creationId xmlns:p14="http://schemas.microsoft.com/office/powerpoint/2010/main" val="2251256845"/>
      </p:ext>
    </p:extLst>
  </p:cSld>
  <p:clrMapOvr>
    <a:masterClrMapping/>
  </p:clrMapOvr>
  <p:transition spd="med" advClick="0" advTm="0">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F7316C44-BDD6-4402-A47E-4DA4BABD3C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04612" y="2001809"/>
            <a:ext cx="797065" cy="933315"/>
          </a:xfrm>
          <a:prstGeom prst="rect">
            <a:avLst/>
          </a:prstGeom>
        </p:spPr>
      </p:pic>
      <p:grpSp>
        <p:nvGrpSpPr>
          <p:cNvPr id="6" name="组合 5">
            <a:extLst>
              <a:ext uri="{FF2B5EF4-FFF2-40B4-BE49-F238E27FC236}">
                <a16:creationId xmlns:a16="http://schemas.microsoft.com/office/drawing/2014/main" id="{F16CDA52-C8C5-44A7-B58D-2E46F0FC047D}"/>
              </a:ext>
            </a:extLst>
          </p:cNvPr>
          <p:cNvGrpSpPr/>
          <p:nvPr/>
        </p:nvGrpSpPr>
        <p:grpSpPr>
          <a:xfrm>
            <a:off x="744363" y="2897284"/>
            <a:ext cx="1671282" cy="1351542"/>
            <a:chOff x="1486698" y="2825214"/>
            <a:chExt cx="1671282" cy="1351542"/>
          </a:xfrm>
        </p:grpSpPr>
        <p:pic>
          <p:nvPicPr>
            <p:cNvPr id="9" name="图片 8">
              <a:extLst>
                <a:ext uri="{FF2B5EF4-FFF2-40B4-BE49-F238E27FC236}">
                  <a16:creationId xmlns:a16="http://schemas.microsoft.com/office/drawing/2014/main" id="{3EB8B04B-C2EB-48F7-8B34-D829CA3CEE90}"/>
                </a:ext>
              </a:extLst>
            </p:cNvPr>
            <p:cNvPicPr>
              <a:picLocks noChangeAspect="1"/>
            </p:cNvPicPr>
            <p:nvPr/>
          </p:nvPicPr>
          <p:blipFill>
            <a:blip r:embed="rId4">
              <a:duotone>
                <a:prstClr val="black"/>
                <a:schemeClr val="accent5">
                  <a:tint val="45000"/>
                  <a:satMod val="400000"/>
                </a:schemeClr>
              </a:duotone>
              <a:lum bright="20000"/>
            </a:blip>
            <a:stretch>
              <a:fillRect/>
            </a:stretch>
          </p:blipFill>
          <p:spPr>
            <a:xfrm>
              <a:off x="1486698" y="2825214"/>
              <a:ext cx="1671282" cy="1351542"/>
            </a:xfrm>
            <a:prstGeom prst="rect">
              <a:avLst/>
            </a:prstGeom>
          </p:spPr>
        </p:pic>
        <p:sp>
          <p:nvSpPr>
            <p:cNvPr id="15" name="矩形 14">
              <a:extLst>
                <a:ext uri="{FF2B5EF4-FFF2-40B4-BE49-F238E27FC236}">
                  <a16:creationId xmlns:a16="http://schemas.microsoft.com/office/drawing/2014/main" id="{286E5087-163B-49A5-8CFC-AD0163819458}"/>
                </a:ext>
              </a:extLst>
            </p:cNvPr>
            <p:cNvSpPr/>
            <p:nvPr/>
          </p:nvSpPr>
          <p:spPr>
            <a:xfrm>
              <a:off x="1632658" y="2926371"/>
              <a:ext cx="1379362" cy="938719"/>
            </a:xfrm>
            <a:prstGeom prst="rect">
              <a:avLst/>
            </a:prstGeom>
          </p:spPr>
          <p:txBody>
            <a:bodyPr wrap="square">
              <a:spAutoFit/>
            </a:bodyPr>
            <a:lstStyle/>
            <a:p>
              <a:r>
                <a:rPr lang="en-US" altLang="zh-CN" sz="1100" dirty="0"/>
                <a:t>VR</a:t>
              </a:r>
              <a:r>
                <a:rPr lang="zh-CN" altLang="en-US" sz="1100" dirty="0"/>
                <a:t>环境下的折纸模拟和交互可以提供更直观的方式来编辑折痕</a:t>
              </a:r>
              <a:r>
                <a:rPr lang="en-US" altLang="zh-CN" sz="1100" dirty="0"/>
                <a:t>Pattern</a:t>
              </a:r>
              <a:r>
                <a:rPr lang="zh-CN" altLang="en-US" sz="1100" dirty="0"/>
                <a:t>并强化几何约束</a:t>
              </a:r>
              <a:endParaRPr lang="zh-CN" altLang="en-US" sz="1100" dirty="0">
                <a:solidFill>
                  <a:schemeClr val="bg1"/>
                </a:solidFill>
              </a:endParaRPr>
            </a:p>
          </p:txBody>
        </p:sp>
      </p:grpSp>
      <p:grpSp>
        <p:nvGrpSpPr>
          <p:cNvPr id="7" name="组合 6">
            <a:extLst>
              <a:ext uri="{FF2B5EF4-FFF2-40B4-BE49-F238E27FC236}">
                <a16:creationId xmlns:a16="http://schemas.microsoft.com/office/drawing/2014/main" id="{F6FE00BB-C32B-4F8E-9064-ACC383F4E908}"/>
              </a:ext>
            </a:extLst>
          </p:cNvPr>
          <p:cNvGrpSpPr/>
          <p:nvPr/>
        </p:nvGrpSpPr>
        <p:grpSpPr>
          <a:xfrm>
            <a:off x="10107298" y="2868760"/>
            <a:ext cx="1439718" cy="1467522"/>
            <a:chOff x="9081250" y="2767224"/>
            <a:chExt cx="1439718" cy="1467522"/>
          </a:xfrm>
        </p:grpSpPr>
        <p:pic>
          <p:nvPicPr>
            <p:cNvPr id="11" name="图片 10">
              <a:extLst>
                <a:ext uri="{FF2B5EF4-FFF2-40B4-BE49-F238E27FC236}">
                  <a16:creationId xmlns:a16="http://schemas.microsoft.com/office/drawing/2014/main" id="{633382A2-7145-48FD-8B84-960824151F51}"/>
                </a:ext>
              </a:extLst>
            </p:cNvPr>
            <p:cNvPicPr>
              <a:picLocks noChangeAspect="1"/>
            </p:cNvPicPr>
            <p:nvPr/>
          </p:nvPicPr>
          <p:blipFill>
            <a:blip r:embed="rId5">
              <a:duotone>
                <a:prstClr val="black"/>
                <a:schemeClr val="accent5">
                  <a:tint val="45000"/>
                  <a:satMod val="400000"/>
                </a:schemeClr>
              </a:duotone>
              <a:lum bright="20000" contrast="-40000"/>
            </a:blip>
            <a:stretch>
              <a:fillRect/>
            </a:stretch>
          </p:blipFill>
          <p:spPr>
            <a:xfrm>
              <a:off x="9081250" y="2767224"/>
              <a:ext cx="1439718" cy="1467522"/>
            </a:xfrm>
            <a:prstGeom prst="rect">
              <a:avLst/>
            </a:prstGeom>
          </p:spPr>
        </p:pic>
        <p:sp>
          <p:nvSpPr>
            <p:cNvPr id="16" name="矩形 15">
              <a:extLst>
                <a:ext uri="{FF2B5EF4-FFF2-40B4-BE49-F238E27FC236}">
                  <a16:creationId xmlns:a16="http://schemas.microsoft.com/office/drawing/2014/main" id="{1E52FE53-E0B4-4115-87FB-3D1636B7C8BA}"/>
                </a:ext>
              </a:extLst>
            </p:cNvPr>
            <p:cNvSpPr/>
            <p:nvPr/>
          </p:nvSpPr>
          <p:spPr>
            <a:xfrm>
              <a:off x="9141606" y="2926370"/>
              <a:ext cx="1379362" cy="1107996"/>
            </a:xfrm>
            <a:prstGeom prst="rect">
              <a:avLst/>
            </a:prstGeom>
          </p:spPr>
          <p:txBody>
            <a:bodyPr wrap="square">
              <a:spAutoFit/>
            </a:bodyPr>
            <a:lstStyle/>
            <a:p>
              <a:r>
                <a:rPr lang="zh-CN" altLang="en-US" sz="1100" dirty="0"/>
                <a:t>仿真也提供了一种逆向的设计方法，可以根据用户指定的折纸目标利用计算工具来生成对应的折痕</a:t>
              </a:r>
              <a:r>
                <a:rPr lang="en-US" altLang="zh-CN" sz="1100" dirty="0"/>
                <a:t>Pattern</a:t>
              </a:r>
              <a:r>
                <a:rPr lang="zh-CN" altLang="en-US" sz="1100" dirty="0"/>
                <a:t>。</a:t>
              </a:r>
              <a:endParaRPr lang="zh-CN" altLang="en-US" sz="1100" dirty="0">
                <a:solidFill>
                  <a:schemeClr val="bg1"/>
                </a:solidFill>
              </a:endParaRPr>
            </a:p>
          </p:txBody>
        </p:sp>
      </p:grpSp>
      <p:pic>
        <p:nvPicPr>
          <p:cNvPr id="3" name="图片 2">
            <a:extLst>
              <a:ext uri="{FF2B5EF4-FFF2-40B4-BE49-F238E27FC236}">
                <a16:creationId xmlns:a16="http://schemas.microsoft.com/office/drawing/2014/main" id="{F049332C-47E7-47B4-A837-F06672E8B08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72627" y="2061526"/>
            <a:ext cx="714762" cy="873598"/>
          </a:xfrm>
          <a:prstGeom prst="rect">
            <a:avLst/>
          </a:prstGeom>
        </p:spPr>
      </p:pic>
      <p:pic>
        <p:nvPicPr>
          <p:cNvPr id="17" name="图片 16">
            <a:extLst>
              <a:ext uri="{FF2B5EF4-FFF2-40B4-BE49-F238E27FC236}">
                <a16:creationId xmlns:a16="http://schemas.microsoft.com/office/drawing/2014/main" id="{ABA5A291-32EC-4FDD-8A4F-59E290DD70E5}"/>
              </a:ext>
            </a:extLst>
          </p:cNvPr>
          <p:cNvPicPr>
            <a:picLocks noChangeAspect="1"/>
          </p:cNvPicPr>
          <p:nvPr/>
        </p:nvPicPr>
        <p:blipFill>
          <a:blip r:embed="rId7"/>
          <a:stretch>
            <a:fillRect/>
          </a:stretch>
        </p:blipFill>
        <p:spPr>
          <a:xfrm>
            <a:off x="112294" y="4480883"/>
            <a:ext cx="4513500" cy="602700"/>
          </a:xfrm>
          <a:prstGeom prst="rect">
            <a:avLst/>
          </a:prstGeom>
        </p:spPr>
      </p:pic>
      <p:pic>
        <p:nvPicPr>
          <p:cNvPr id="18" name="图片 17">
            <a:extLst>
              <a:ext uri="{FF2B5EF4-FFF2-40B4-BE49-F238E27FC236}">
                <a16:creationId xmlns:a16="http://schemas.microsoft.com/office/drawing/2014/main" id="{28633E1C-B507-47FA-A197-8C2221D194D0}"/>
              </a:ext>
            </a:extLst>
          </p:cNvPr>
          <p:cNvPicPr>
            <a:picLocks noChangeAspect="1"/>
          </p:cNvPicPr>
          <p:nvPr/>
        </p:nvPicPr>
        <p:blipFill>
          <a:blip r:embed="rId8"/>
          <a:stretch>
            <a:fillRect/>
          </a:stretch>
        </p:blipFill>
        <p:spPr>
          <a:xfrm>
            <a:off x="4171670" y="4531109"/>
            <a:ext cx="4456125" cy="516600"/>
          </a:xfrm>
          <a:prstGeom prst="rect">
            <a:avLst/>
          </a:prstGeom>
        </p:spPr>
      </p:pic>
      <p:pic>
        <p:nvPicPr>
          <p:cNvPr id="19" name="图片 18">
            <a:extLst>
              <a:ext uri="{FF2B5EF4-FFF2-40B4-BE49-F238E27FC236}">
                <a16:creationId xmlns:a16="http://schemas.microsoft.com/office/drawing/2014/main" id="{8D56AED7-7E5D-473B-BBCC-5273D31A92D9}"/>
              </a:ext>
            </a:extLst>
          </p:cNvPr>
          <p:cNvPicPr>
            <a:picLocks noChangeAspect="1"/>
          </p:cNvPicPr>
          <p:nvPr/>
        </p:nvPicPr>
        <p:blipFill>
          <a:blip r:embed="rId7"/>
          <a:stretch>
            <a:fillRect/>
          </a:stretch>
        </p:blipFill>
        <p:spPr>
          <a:xfrm flipH="1">
            <a:off x="8627795" y="4550934"/>
            <a:ext cx="3676499" cy="490933"/>
          </a:xfrm>
          <a:prstGeom prst="rect">
            <a:avLst/>
          </a:prstGeom>
        </p:spPr>
      </p:pic>
      <p:pic>
        <p:nvPicPr>
          <p:cNvPr id="20" name="图片 19">
            <a:extLst>
              <a:ext uri="{FF2B5EF4-FFF2-40B4-BE49-F238E27FC236}">
                <a16:creationId xmlns:a16="http://schemas.microsoft.com/office/drawing/2014/main" id="{148997CC-A6C3-4508-A9A1-B8EC218E0D2B}"/>
              </a:ext>
            </a:extLst>
          </p:cNvPr>
          <p:cNvPicPr>
            <a:picLocks noChangeAspect="1"/>
          </p:cNvPicPr>
          <p:nvPr/>
        </p:nvPicPr>
        <p:blipFill>
          <a:blip r:embed="rId8"/>
          <a:stretch>
            <a:fillRect/>
          </a:stretch>
        </p:blipFill>
        <p:spPr>
          <a:xfrm>
            <a:off x="1461244" y="5225314"/>
            <a:ext cx="3133172" cy="363230"/>
          </a:xfrm>
          <a:prstGeom prst="rect">
            <a:avLst/>
          </a:prstGeom>
        </p:spPr>
      </p:pic>
      <p:pic>
        <p:nvPicPr>
          <p:cNvPr id="21" name="图片 20">
            <a:extLst>
              <a:ext uri="{FF2B5EF4-FFF2-40B4-BE49-F238E27FC236}">
                <a16:creationId xmlns:a16="http://schemas.microsoft.com/office/drawing/2014/main" id="{F11C5117-A81D-449A-A0BA-F99DCA42B011}"/>
              </a:ext>
            </a:extLst>
          </p:cNvPr>
          <p:cNvPicPr>
            <a:picLocks noChangeAspect="1"/>
          </p:cNvPicPr>
          <p:nvPr/>
        </p:nvPicPr>
        <p:blipFill>
          <a:blip r:embed="rId8"/>
          <a:stretch>
            <a:fillRect/>
          </a:stretch>
        </p:blipFill>
        <p:spPr>
          <a:xfrm>
            <a:off x="6107883" y="5301502"/>
            <a:ext cx="3133172" cy="363230"/>
          </a:xfrm>
          <a:prstGeom prst="rect">
            <a:avLst/>
          </a:prstGeom>
        </p:spPr>
      </p:pic>
      <p:pic>
        <p:nvPicPr>
          <p:cNvPr id="25" name="图片 24">
            <a:extLst>
              <a:ext uri="{FF2B5EF4-FFF2-40B4-BE49-F238E27FC236}">
                <a16:creationId xmlns:a16="http://schemas.microsoft.com/office/drawing/2014/main" id="{D18B9258-58EE-4925-8B5F-C5B8779A02A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6" name="图片 25">
            <a:extLst>
              <a:ext uri="{FF2B5EF4-FFF2-40B4-BE49-F238E27FC236}">
                <a16:creationId xmlns:a16="http://schemas.microsoft.com/office/drawing/2014/main" id="{85424D26-DCBD-4FA9-AA38-365D5598734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7" name="图片 26">
            <a:extLst>
              <a:ext uri="{FF2B5EF4-FFF2-40B4-BE49-F238E27FC236}">
                <a16:creationId xmlns:a16="http://schemas.microsoft.com/office/drawing/2014/main" id="{CFE6759D-0325-4FF9-9100-C6AB0BAD5C5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28" name="图片 27">
            <a:extLst>
              <a:ext uri="{FF2B5EF4-FFF2-40B4-BE49-F238E27FC236}">
                <a16:creationId xmlns:a16="http://schemas.microsoft.com/office/drawing/2014/main" id="{E5C47C27-E17F-4BFB-A61D-93F5B1BB0D6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grpSp>
        <p:nvGrpSpPr>
          <p:cNvPr id="29" name="组合 28">
            <a:extLst>
              <a:ext uri="{FF2B5EF4-FFF2-40B4-BE49-F238E27FC236}">
                <a16:creationId xmlns:a16="http://schemas.microsoft.com/office/drawing/2014/main" id="{BF7DD974-91FB-425B-A7E6-67FAD556BE03}"/>
              </a:ext>
            </a:extLst>
          </p:cNvPr>
          <p:cNvGrpSpPr/>
          <p:nvPr/>
        </p:nvGrpSpPr>
        <p:grpSpPr>
          <a:xfrm>
            <a:off x="286699" y="349853"/>
            <a:ext cx="1928600" cy="940900"/>
            <a:chOff x="286699" y="349853"/>
            <a:chExt cx="1928600" cy="940900"/>
          </a:xfrm>
        </p:grpSpPr>
        <p:pic>
          <p:nvPicPr>
            <p:cNvPr id="30" name="图片 29">
              <a:extLst>
                <a:ext uri="{FF2B5EF4-FFF2-40B4-BE49-F238E27FC236}">
                  <a16:creationId xmlns:a16="http://schemas.microsoft.com/office/drawing/2014/main" id="{284F9A1E-269B-4E14-B1AD-0B2DBDD9A52F}"/>
                </a:ext>
              </a:extLst>
            </p:cNvPr>
            <p:cNvPicPr>
              <a:picLocks noChangeAspect="1"/>
            </p:cNvPicPr>
            <p:nvPr userDrawn="1"/>
          </p:nvPicPr>
          <p:blipFill>
            <a:blip r:embed="rId13">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sp>
          <p:nvSpPr>
            <p:cNvPr id="31" name="矩形 30">
              <a:extLst>
                <a:ext uri="{FF2B5EF4-FFF2-40B4-BE49-F238E27FC236}">
                  <a16:creationId xmlns:a16="http://schemas.microsoft.com/office/drawing/2014/main" id="{1BBDD0BE-B65A-4491-8F61-96454ECF2271}"/>
                </a:ext>
              </a:extLst>
            </p:cNvPr>
            <p:cNvSpPr/>
            <p:nvPr userDrawn="1"/>
          </p:nvSpPr>
          <p:spPr>
            <a:xfrm>
              <a:off x="350752" y="531321"/>
              <a:ext cx="1107996"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项目介绍</a:t>
              </a:r>
            </a:p>
          </p:txBody>
        </p:sp>
      </p:grpSp>
      <p:pic>
        <p:nvPicPr>
          <p:cNvPr id="2" name="图片 1">
            <a:extLst>
              <a:ext uri="{FF2B5EF4-FFF2-40B4-BE49-F238E27FC236}">
                <a16:creationId xmlns:a16="http://schemas.microsoft.com/office/drawing/2014/main" id="{267A51EA-DFDD-490C-861D-FB554066A04C}"/>
              </a:ext>
            </a:extLst>
          </p:cNvPr>
          <p:cNvPicPr>
            <a:picLocks noChangeAspect="1"/>
          </p:cNvPicPr>
          <p:nvPr/>
        </p:nvPicPr>
        <p:blipFill>
          <a:blip r:embed="rId14"/>
          <a:stretch>
            <a:fillRect/>
          </a:stretch>
        </p:blipFill>
        <p:spPr>
          <a:xfrm>
            <a:off x="2735644" y="1554638"/>
            <a:ext cx="2464384" cy="2480106"/>
          </a:xfrm>
          <a:prstGeom prst="rect">
            <a:avLst/>
          </a:prstGeom>
          <a:ln>
            <a:solidFill>
              <a:schemeClr val="tx1"/>
            </a:solidFill>
          </a:ln>
        </p:spPr>
      </p:pic>
      <p:pic>
        <p:nvPicPr>
          <p:cNvPr id="10" name="图片 9">
            <a:extLst>
              <a:ext uri="{FF2B5EF4-FFF2-40B4-BE49-F238E27FC236}">
                <a16:creationId xmlns:a16="http://schemas.microsoft.com/office/drawing/2014/main" id="{FE66D552-67BA-4175-9CE8-6997EA98CEF7}"/>
              </a:ext>
            </a:extLst>
          </p:cNvPr>
          <p:cNvPicPr>
            <a:picLocks noChangeAspect="1"/>
          </p:cNvPicPr>
          <p:nvPr/>
        </p:nvPicPr>
        <p:blipFill>
          <a:blip r:embed="rId15"/>
          <a:stretch>
            <a:fillRect/>
          </a:stretch>
        </p:blipFill>
        <p:spPr>
          <a:xfrm>
            <a:off x="6474545" y="1554638"/>
            <a:ext cx="2674626" cy="2480107"/>
          </a:xfrm>
          <a:prstGeom prst="rect">
            <a:avLst/>
          </a:prstGeom>
          <a:ln>
            <a:solidFill>
              <a:srgbClr val="004188"/>
            </a:solidFill>
          </a:ln>
        </p:spPr>
      </p:pic>
      <p:sp>
        <p:nvSpPr>
          <p:cNvPr id="13" name="箭头: 左右 12">
            <a:extLst>
              <a:ext uri="{FF2B5EF4-FFF2-40B4-BE49-F238E27FC236}">
                <a16:creationId xmlns:a16="http://schemas.microsoft.com/office/drawing/2014/main" id="{CDFCE190-7276-456E-BECC-67101B3D9CF7}"/>
              </a:ext>
            </a:extLst>
          </p:cNvPr>
          <p:cNvSpPr/>
          <p:nvPr/>
        </p:nvSpPr>
        <p:spPr>
          <a:xfrm>
            <a:off x="5363310" y="2597483"/>
            <a:ext cx="947952" cy="387867"/>
          </a:xfrm>
          <a:prstGeom prst="leftRightArrow">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50037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动物, 无脊椎动物&#10;&#10;已生成高可信度的说明">
            <a:extLst>
              <a:ext uri="{FF2B5EF4-FFF2-40B4-BE49-F238E27FC236}">
                <a16:creationId xmlns:a16="http://schemas.microsoft.com/office/drawing/2014/main" id="{041AB66F-09AA-4299-951E-DA70883AB4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4534" y="2682194"/>
            <a:ext cx="916894" cy="754949"/>
          </a:xfrm>
          <a:prstGeom prst="rect">
            <a:avLst/>
          </a:prstGeom>
        </p:spPr>
      </p:pic>
      <p:grpSp>
        <p:nvGrpSpPr>
          <p:cNvPr id="4" name="组合 3">
            <a:extLst>
              <a:ext uri="{FF2B5EF4-FFF2-40B4-BE49-F238E27FC236}">
                <a16:creationId xmlns:a16="http://schemas.microsoft.com/office/drawing/2014/main" id="{C6B246C9-6CF5-4E7C-A2D7-2CD07532BAC3}"/>
              </a:ext>
            </a:extLst>
          </p:cNvPr>
          <p:cNvGrpSpPr/>
          <p:nvPr/>
        </p:nvGrpSpPr>
        <p:grpSpPr>
          <a:xfrm>
            <a:off x="397581" y="3316798"/>
            <a:ext cx="3492628" cy="2298290"/>
            <a:chOff x="4218499" y="2246586"/>
            <a:chExt cx="3492628" cy="2298290"/>
          </a:xfrm>
        </p:grpSpPr>
        <p:pic>
          <p:nvPicPr>
            <p:cNvPr id="8" name="图片 7">
              <a:extLst>
                <a:ext uri="{FF2B5EF4-FFF2-40B4-BE49-F238E27FC236}">
                  <a16:creationId xmlns:a16="http://schemas.microsoft.com/office/drawing/2014/main" id="{905B7759-8B28-42AE-98A8-A3A776C3B17B}"/>
                </a:ext>
              </a:extLst>
            </p:cNvPr>
            <p:cNvPicPr>
              <a:picLocks noChangeAspect="1"/>
            </p:cNvPicPr>
            <p:nvPr/>
          </p:nvPicPr>
          <p:blipFill>
            <a:blip r:embed="rId4">
              <a:duotone>
                <a:schemeClr val="accent5">
                  <a:shade val="45000"/>
                  <a:satMod val="135000"/>
                </a:schemeClr>
                <a:prstClr val="white"/>
              </a:duotone>
            </a:blip>
            <a:stretch>
              <a:fillRect/>
            </a:stretch>
          </p:blipFill>
          <p:spPr>
            <a:xfrm>
              <a:off x="4218499" y="2246586"/>
              <a:ext cx="3492628" cy="2298290"/>
            </a:xfrm>
            <a:prstGeom prst="rect">
              <a:avLst/>
            </a:prstGeom>
          </p:spPr>
        </p:pic>
        <p:sp>
          <p:nvSpPr>
            <p:cNvPr id="14" name="矩形 13">
              <a:extLst>
                <a:ext uri="{FF2B5EF4-FFF2-40B4-BE49-F238E27FC236}">
                  <a16:creationId xmlns:a16="http://schemas.microsoft.com/office/drawing/2014/main" id="{17538C91-5516-4EAF-9DC8-CF5EBBA84A8E}"/>
                </a:ext>
              </a:extLst>
            </p:cNvPr>
            <p:cNvSpPr/>
            <p:nvPr/>
          </p:nvSpPr>
          <p:spPr>
            <a:xfrm>
              <a:off x="4534713" y="2562266"/>
              <a:ext cx="2749485" cy="938719"/>
            </a:xfrm>
            <a:prstGeom prst="rect">
              <a:avLst/>
            </a:prstGeom>
          </p:spPr>
          <p:txBody>
            <a:bodyPr wrap="square">
              <a:spAutoFit/>
            </a:bodyPr>
            <a:lstStyle/>
            <a:p>
              <a:r>
                <a:rPr lang="zh-CN" altLang="en-US" sz="1100" dirty="0"/>
                <a:t>我们的工作旨在创建一个快速、交互式的</a:t>
              </a:r>
              <a:r>
                <a:rPr lang="en-US" altLang="zh-CN" sz="1100" dirty="0"/>
                <a:t>VR</a:t>
              </a:r>
              <a:r>
                <a:rPr lang="zh-CN" altLang="en-US" sz="1100" dirty="0"/>
                <a:t>模拟环境，能够支持用户基于一张有折痕的纸，参照提示进行折叠，完成完成具有真实感的、符合几何约束和现实情况的折纸作品。</a:t>
              </a:r>
            </a:p>
          </p:txBody>
        </p:sp>
      </p:grpSp>
      <p:pic>
        <p:nvPicPr>
          <p:cNvPr id="18" name="图片 17">
            <a:extLst>
              <a:ext uri="{FF2B5EF4-FFF2-40B4-BE49-F238E27FC236}">
                <a16:creationId xmlns:a16="http://schemas.microsoft.com/office/drawing/2014/main" id="{28633E1C-B507-47FA-A197-8C2221D194D0}"/>
              </a:ext>
            </a:extLst>
          </p:cNvPr>
          <p:cNvPicPr>
            <a:picLocks noChangeAspect="1"/>
          </p:cNvPicPr>
          <p:nvPr/>
        </p:nvPicPr>
        <p:blipFill>
          <a:blip r:embed="rId5"/>
          <a:stretch>
            <a:fillRect/>
          </a:stretch>
        </p:blipFill>
        <p:spPr>
          <a:xfrm>
            <a:off x="350752" y="5601321"/>
            <a:ext cx="4456125" cy="516600"/>
          </a:xfrm>
          <a:prstGeom prst="rect">
            <a:avLst/>
          </a:prstGeom>
        </p:spPr>
      </p:pic>
      <p:pic>
        <p:nvPicPr>
          <p:cNvPr id="20" name="图片 19">
            <a:extLst>
              <a:ext uri="{FF2B5EF4-FFF2-40B4-BE49-F238E27FC236}">
                <a16:creationId xmlns:a16="http://schemas.microsoft.com/office/drawing/2014/main" id="{148997CC-A6C3-4508-A9A1-B8EC218E0D2B}"/>
              </a:ext>
            </a:extLst>
          </p:cNvPr>
          <p:cNvPicPr>
            <a:picLocks noChangeAspect="1"/>
          </p:cNvPicPr>
          <p:nvPr/>
        </p:nvPicPr>
        <p:blipFill>
          <a:blip r:embed="rId5"/>
          <a:stretch>
            <a:fillRect/>
          </a:stretch>
        </p:blipFill>
        <p:spPr>
          <a:xfrm>
            <a:off x="2847916" y="6281982"/>
            <a:ext cx="3133172" cy="363230"/>
          </a:xfrm>
          <a:prstGeom prst="rect">
            <a:avLst/>
          </a:prstGeom>
        </p:spPr>
      </p:pic>
      <p:pic>
        <p:nvPicPr>
          <p:cNvPr id="25" name="图片 24">
            <a:extLst>
              <a:ext uri="{FF2B5EF4-FFF2-40B4-BE49-F238E27FC236}">
                <a16:creationId xmlns:a16="http://schemas.microsoft.com/office/drawing/2014/main" id="{D18B9258-58EE-4925-8B5F-C5B8779A02A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26" name="图片 25">
            <a:extLst>
              <a:ext uri="{FF2B5EF4-FFF2-40B4-BE49-F238E27FC236}">
                <a16:creationId xmlns:a16="http://schemas.microsoft.com/office/drawing/2014/main" id="{85424D26-DCBD-4FA9-AA38-365D5598734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27" name="图片 26">
            <a:extLst>
              <a:ext uri="{FF2B5EF4-FFF2-40B4-BE49-F238E27FC236}">
                <a16:creationId xmlns:a16="http://schemas.microsoft.com/office/drawing/2014/main" id="{CFE6759D-0325-4FF9-9100-C6AB0BAD5C5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052426" y="644873"/>
            <a:ext cx="1318954" cy="624140"/>
          </a:xfrm>
          <a:prstGeom prst="rect">
            <a:avLst/>
          </a:prstGeom>
        </p:spPr>
      </p:pic>
      <p:pic>
        <p:nvPicPr>
          <p:cNvPr id="28" name="图片 27">
            <a:extLst>
              <a:ext uri="{FF2B5EF4-FFF2-40B4-BE49-F238E27FC236}">
                <a16:creationId xmlns:a16="http://schemas.microsoft.com/office/drawing/2014/main" id="{E5C47C27-E17F-4BFB-A61D-93F5B1BB0D6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80" y="1082121"/>
            <a:ext cx="1792940" cy="867805"/>
          </a:xfrm>
          <a:prstGeom prst="rect">
            <a:avLst/>
          </a:prstGeom>
        </p:spPr>
      </p:pic>
      <p:grpSp>
        <p:nvGrpSpPr>
          <p:cNvPr id="29" name="组合 28">
            <a:extLst>
              <a:ext uri="{FF2B5EF4-FFF2-40B4-BE49-F238E27FC236}">
                <a16:creationId xmlns:a16="http://schemas.microsoft.com/office/drawing/2014/main" id="{BF7DD974-91FB-425B-A7E6-67FAD556BE03}"/>
              </a:ext>
            </a:extLst>
          </p:cNvPr>
          <p:cNvGrpSpPr/>
          <p:nvPr/>
        </p:nvGrpSpPr>
        <p:grpSpPr>
          <a:xfrm>
            <a:off x="286699" y="349853"/>
            <a:ext cx="1928600" cy="940900"/>
            <a:chOff x="286699" y="349853"/>
            <a:chExt cx="1928600" cy="940900"/>
          </a:xfrm>
        </p:grpSpPr>
        <p:pic>
          <p:nvPicPr>
            <p:cNvPr id="30" name="图片 29">
              <a:extLst>
                <a:ext uri="{FF2B5EF4-FFF2-40B4-BE49-F238E27FC236}">
                  <a16:creationId xmlns:a16="http://schemas.microsoft.com/office/drawing/2014/main" id="{284F9A1E-269B-4E14-B1AD-0B2DBDD9A52F}"/>
                </a:ext>
              </a:extLst>
            </p:cNvPr>
            <p:cNvPicPr>
              <a:picLocks noChangeAspect="1"/>
            </p:cNvPicPr>
            <p:nvPr userDrawn="1"/>
          </p:nvPicPr>
          <p:blipFill>
            <a:blip r:embed="rId10">
              <a:duotone>
                <a:prstClr val="black"/>
                <a:schemeClr val="accent5">
                  <a:tint val="45000"/>
                  <a:satMod val="400000"/>
                </a:schemeClr>
              </a:duotone>
              <a:lum bright="20000" contrast="-40000"/>
            </a:blip>
            <a:stretch>
              <a:fillRect/>
            </a:stretch>
          </p:blipFill>
          <p:spPr>
            <a:xfrm>
              <a:off x="286699" y="349853"/>
              <a:ext cx="1928600" cy="940900"/>
            </a:xfrm>
            <a:prstGeom prst="rect">
              <a:avLst/>
            </a:prstGeom>
          </p:spPr>
        </p:pic>
        <p:sp>
          <p:nvSpPr>
            <p:cNvPr id="31" name="矩形 30">
              <a:extLst>
                <a:ext uri="{FF2B5EF4-FFF2-40B4-BE49-F238E27FC236}">
                  <a16:creationId xmlns:a16="http://schemas.microsoft.com/office/drawing/2014/main" id="{1BBDD0BE-B65A-4491-8F61-96454ECF2271}"/>
                </a:ext>
              </a:extLst>
            </p:cNvPr>
            <p:cNvSpPr/>
            <p:nvPr userDrawn="1"/>
          </p:nvSpPr>
          <p:spPr>
            <a:xfrm>
              <a:off x="350752" y="531321"/>
              <a:ext cx="1107996"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项目介绍</a:t>
              </a:r>
            </a:p>
          </p:txBody>
        </p:sp>
      </p:grpSp>
      <p:pic>
        <p:nvPicPr>
          <p:cNvPr id="10" name="图片 9">
            <a:extLst>
              <a:ext uri="{FF2B5EF4-FFF2-40B4-BE49-F238E27FC236}">
                <a16:creationId xmlns:a16="http://schemas.microsoft.com/office/drawing/2014/main" id="{39213BFB-44B0-4AE9-9DF6-311BA8C1B1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79319" y="1867199"/>
            <a:ext cx="6515100" cy="3619500"/>
          </a:xfrm>
          <a:prstGeom prst="rect">
            <a:avLst/>
          </a:prstGeom>
        </p:spPr>
      </p:pic>
    </p:spTree>
    <p:extLst>
      <p:ext uri="{BB962C8B-B14F-4D97-AF65-F5344CB8AC3E}">
        <p14:creationId xmlns:p14="http://schemas.microsoft.com/office/powerpoint/2010/main" val="1472853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图片包含 黑色, 服装&#10;&#10;已生成高可信度的说明">
            <a:extLst>
              <a:ext uri="{FF2B5EF4-FFF2-40B4-BE49-F238E27FC236}">
                <a16:creationId xmlns:a16="http://schemas.microsoft.com/office/drawing/2014/main" id="{6756BE66-576C-47F5-85AE-2A24646A561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43304" y="2397256"/>
            <a:ext cx="1784448" cy="2453617"/>
          </a:xfrm>
          <a:prstGeom prst="rect">
            <a:avLst/>
          </a:prstGeom>
        </p:spPr>
      </p:pic>
      <p:pic>
        <p:nvPicPr>
          <p:cNvPr id="26" name="图片 25">
            <a:extLst>
              <a:ext uri="{FF2B5EF4-FFF2-40B4-BE49-F238E27FC236}">
                <a16:creationId xmlns:a16="http://schemas.microsoft.com/office/drawing/2014/main" id="{A9AC046F-6376-406F-89DF-6079E25476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59919" y="3748059"/>
            <a:ext cx="987772" cy="1131323"/>
          </a:xfrm>
          <a:prstGeom prst="rect">
            <a:avLst/>
          </a:prstGeom>
        </p:spPr>
      </p:pic>
      <p:pic>
        <p:nvPicPr>
          <p:cNvPr id="27" name="图片 26">
            <a:extLst>
              <a:ext uri="{FF2B5EF4-FFF2-40B4-BE49-F238E27FC236}">
                <a16:creationId xmlns:a16="http://schemas.microsoft.com/office/drawing/2014/main" id="{56337B56-79CF-478A-9BBA-498AA90DA79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83636" y="2958975"/>
            <a:ext cx="1197583" cy="1823258"/>
          </a:xfrm>
          <a:prstGeom prst="rect">
            <a:avLst/>
          </a:prstGeom>
        </p:spPr>
      </p:pic>
      <p:pic>
        <p:nvPicPr>
          <p:cNvPr id="21" name="图片 20" descr="图片包含 室内&#10;&#10;已生成高可信度的说明">
            <a:extLst>
              <a:ext uri="{FF2B5EF4-FFF2-40B4-BE49-F238E27FC236}">
                <a16:creationId xmlns:a16="http://schemas.microsoft.com/office/drawing/2014/main" id="{60497382-E438-4CD2-8A6F-FA5B6119E83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99328" y="3500435"/>
            <a:ext cx="1051276" cy="1321483"/>
          </a:xfrm>
          <a:prstGeom prst="rect">
            <a:avLst/>
          </a:prstGeom>
        </p:spPr>
      </p:pic>
      <p:pic>
        <p:nvPicPr>
          <p:cNvPr id="4" name="图片 3">
            <a:extLst>
              <a:ext uri="{FF2B5EF4-FFF2-40B4-BE49-F238E27FC236}">
                <a16:creationId xmlns:a16="http://schemas.microsoft.com/office/drawing/2014/main" id="{2252F157-12B1-4873-B78C-A80AC812E5DA}"/>
              </a:ext>
            </a:extLst>
          </p:cNvPr>
          <p:cNvPicPr>
            <a:picLocks noChangeAspect="1"/>
          </p:cNvPicPr>
          <p:nvPr/>
        </p:nvPicPr>
        <p:blipFill>
          <a:blip r:embed="rId7"/>
          <a:stretch>
            <a:fillRect/>
          </a:stretch>
        </p:blipFill>
        <p:spPr>
          <a:xfrm>
            <a:off x="897380" y="1052499"/>
            <a:ext cx="1589878" cy="1566100"/>
          </a:xfrm>
          <a:prstGeom prst="rect">
            <a:avLst/>
          </a:prstGeom>
        </p:spPr>
      </p:pic>
      <p:pic>
        <p:nvPicPr>
          <p:cNvPr id="5" name="图片 4">
            <a:extLst>
              <a:ext uri="{FF2B5EF4-FFF2-40B4-BE49-F238E27FC236}">
                <a16:creationId xmlns:a16="http://schemas.microsoft.com/office/drawing/2014/main" id="{5729E6F7-75B2-47EE-8DD2-CD3C27D8ED1D}"/>
              </a:ext>
            </a:extLst>
          </p:cNvPr>
          <p:cNvPicPr>
            <a:picLocks noChangeAspect="1"/>
          </p:cNvPicPr>
          <p:nvPr/>
        </p:nvPicPr>
        <p:blipFill>
          <a:blip r:embed="rId8"/>
          <a:stretch>
            <a:fillRect/>
          </a:stretch>
        </p:blipFill>
        <p:spPr>
          <a:xfrm>
            <a:off x="8304694" y="1550906"/>
            <a:ext cx="1557884" cy="1587425"/>
          </a:xfrm>
          <a:prstGeom prst="rect">
            <a:avLst/>
          </a:prstGeom>
        </p:spPr>
      </p:pic>
      <p:pic>
        <p:nvPicPr>
          <p:cNvPr id="6" name="图片 5">
            <a:extLst>
              <a:ext uri="{FF2B5EF4-FFF2-40B4-BE49-F238E27FC236}">
                <a16:creationId xmlns:a16="http://schemas.microsoft.com/office/drawing/2014/main" id="{2BA6C13E-5840-4544-B2B3-427AF60D720D}"/>
              </a:ext>
            </a:extLst>
          </p:cNvPr>
          <p:cNvPicPr>
            <a:picLocks noChangeAspect="1"/>
          </p:cNvPicPr>
          <p:nvPr/>
        </p:nvPicPr>
        <p:blipFill>
          <a:blip r:embed="rId9"/>
          <a:stretch>
            <a:fillRect/>
          </a:stretch>
        </p:blipFill>
        <p:spPr>
          <a:xfrm>
            <a:off x="5627752" y="1858125"/>
            <a:ext cx="1023188" cy="947100"/>
          </a:xfrm>
          <a:prstGeom prst="rect">
            <a:avLst/>
          </a:prstGeom>
        </p:spPr>
      </p:pic>
      <p:pic>
        <p:nvPicPr>
          <p:cNvPr id="7" name="图片 6">
            <a:extLst>
              <a:ext uri="{FF2B5EF4-FFF2-40B4-BE49-F238E27FC236}">
                <a16:creationId xmlns:a16="http://schemas.microsoft.com/office/drawing/2014/main" id="{2261103D-E3EE-45EF-AF56-853E292D7B6F}"/>
              </a:ext>
            </a:extLst>
          </p:cNvPr>
          <p:cNvPicPr>
            <a:picLocks noChangeAspect="1"/>
          </p:cNvPicPr>
          <p:nvPr/>
        </p:nvPicPr>
        <p:blipFill>
          <a:blip r:embed="rId10"/>
          <a:stretch>
            <a:fillRect/>
          </a:stretch>
        </p:blipFill>
        <p:spPr>
          <a:xfrm>
            <a:off x="10507509" y="2086512"/>
            <a:ext cx="860625" cy="813167"/>
          </a:xfrm>
          <a:prstGeom prst="rect">
            <a:avLst/>
          </a:prstGeom>
        </p:spPr>
      </p:pic>
      <p:pic>
        <p:nvPicPr>
          <p:cNvPr id="8" name="图片 7">
            <a:extLst>
              <a:ext uri="{FF2B5EF4-FFF2-40B4-BE49-F238E27FC236}">
                <a16:creationId xmlns:a16="http://schemas.microsoft.com/office/drawing/2014/main" id="{5EBD8113-D5D3-4DA0-980A-5DAAB4704278}"/>
              </a:ext>
            </a:extLst>
          </p:cNvPr>
          <p:cNvPicPr>
            <a:picLocks noChangeAspect="1"/>
          </p:cNvPicPr>
          <p:nvPr/>
        </p:nvPicPr>
        <p:blipFill>
          <a:blip r:embed="rId11"/>
          <a:stretch>
            <a:fillRect/>
          </a:stretch>
        </p:blipFill>
        <p:spPr>
          <a:xfrm>
            <a:off x="6509340" y="459366"/>
            <a:ext cx="1357875" cy="1186267"/>
          </a:xfrm>
          <a:prstGeom prst="rect">
            <a:avLst/>
          </a:prstGeom>
        </p:spPr>
      </p:pic>
      <p:pic>
        <p:nvPicPr>
          <p:cNvPr id="11" name="图片 10">
            <a:extLst>
              <a:ext uri="{FF2B5EF4-FFF2-40B4-BE49-F238E27FC236}">
                <a16:creationId xmlns:a16="http://schemas.microsoft.com/office/drawing/2014/main" id="{08DC6493-6E34-473C-904B-C7642F082CB2}"/>
              </a:ext>
            </a:extLst>
          </p:cNvPr>
          <p:cNvPicPr>
            <a:picLocks noChangeAspect="1"/>
          </p:cNvPicPr>
          <p:nvPr/>
        </p:nvPicPr>
        <p:blipFill>
          <a:blip r:embed="rId9"/>
          <a:stretch>
            <a:fillRect/>
          </a:stretch>
        </p:blipFill>
        <p:spPr>
          <a:xfrm>
            <a:off x="10344946" y="3624138"/>
            <a:ext cx="1023188" cy="947100"/>
          </a:xfrm>
          <a:prstGeom prst="rect">
            <a:avLst/>
          </a:prstGeom>
        </p:spPr>
      </p:pic>
      <p:pic>
        <p:nvPicPr>
          <p:cNvPr id="13" name="图片 12">
            <a:extLst>
              <a:ext uri="{FF2B5EF4-FFF2-40B4-BE49-F238E27FC236}">
                <a16:creationId xmlns:a16="http://schemas.microsoft.com/office/drawing/2014/main" id="{D7773255-C256-4182-9C3F-FD9D6954766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862578" y="251329"/>
            <a:ext cx="2120415" cy="1029403"/>
          </a:xfrm>
          <a:prstGeom prst="rect">
            <a:avLst/>
          </a:prstGeom>
        </p:spPr>
      </p:pic>
      <p:pic>
        <p:nvPicPr>
          <p:cNvPr id="15" name="图片 14">
            <a:extLst>
              <a:ext uri="{FF2B5EF4-FFF2-40B4-BE49-F238E27FC236}">
                <a16:creationId xmlns:a16="http://schemas.microsoft.com/office/drawing/2014/main" id="{1EF6FFFF-58C8-4A5A-A04B-13FD31EF6E54}"/>
              </a:ext>
            </a:extLst>
          </p:cNvPr>
          <p:cNvPicPr>
            <a:picLocks noChangeAspect="1"/>
          </p:cNvPicPr>
          <p:nvPr/>
        </p:nvPicPr>
        <p:blipFill>
          <a:blip r:embed="rId13"/>
          <a:stretch>
            <a:fillRect/>
          </a:stretch>
        </p:blipFill>
        <p:spPr>
          <a:xfrm>
            <a:off x="112294" y="4480883"/>
            <a:ext cx="4513500" cy="602700"/>
          </a:xfrm>
          <a:prstGeom prst="rect">
            <a:avLst/>
          </a:prstGeom>
        </p:spPr>
      </p:pic>
      <p:pic>
        <p:nvPicPr>
          <p:cNvPr id="16" name="图片 15">
            <a:extLst>
              <a:ext uri="{FF2B5EF4-FFF2-40B4-BE49-F238E27FC236}">
                <a16:creationId xmlns:a16="http://schemas.microsoft.com/office/drawing/2014/main" id="{75EC3EF9-212B-4EC6-B7F3-D48974A59E8D}"/>
              </a:ext>
            </a:extLst>
          </p:cNvPr>
          <p:cNvPicPr>
            <a:picLocks noChangeAspect="1"/>
          </p:cNvPicPr>
          <p:nvPr/>
        </p:nvPicPr>
        <p:blipFill>
          <a:blip r:embed="rId14"/>
          <a:stretch>
            <a:fillRect/>
          </a:stretch>
        </p:blipFill>
        <p:spPr>
          <a:xfrm>
            <a:off x="4171670" y="4531109"/>
            <a:ext cx="4456125" cy="516600"/>
          </a:xfrm>
          <a:prstGeom prst="rect">
            <a:avLst/>
          </a:prstGeom>
        </p:spPr>
      </p:pic>
      <p:pic>
        <p:nvPicPr>
          <p:cNvPr id="17" name="图片 16">
            <a:extLst>
              <a:ext uri="{FF2B5EF4-FFF2-40B4-BE49-F238E27FC236}">
                <a16:creationId xmlns:a16="http://schemas.microsoft.com/office/drawing/2014/main" id="{0E49521E-3EDA-4C2A-8E25-736339025D83}"/>
              </a:ext>
            </a:extLst>
          </p:cNvPr>
          <p:cNvPicPr>
            <a:picLocks noChangeAspect="1"/>
          </p:cNvPicPr>
          <p:nvPr/>
        </p:nvPicPr>
        <p:blipFill>
          <a:blip r:embed="rId13"/>
          <a:stretch>
            <a:fillRect/>
          </a:stretch>
        </p:blipFill>
        <p:spPr>
          <a:xfrm flipH="1">
            <a:off x="8645064" y="4531109"/>
            <a:ext cx="3676499" cy="490933"/>
          </a:xfrm>
          <a:prstGeom prst="rect">
            <a:avLst/>
          </a:prstGeom>
        </p:spPr>
      </p:pic>
      <p:pic>
        <p:nvPicPr>
          <p:cNvPr id="18" name="图片 17">
            <a:extLst>
              <a:ext uri="{FF2B5EF4-FFF2-40B4-BE49-F238E27FC236}">
                <a16:creationId xmlns:a16="http://schemas.microsoft.com/office/drawing/2014/main" id="{48272E7A-F8CD-4B4C-9F03-3051DF35239A}"/>
              </a:ext>
            </a:extLst>
          </p:cNvPr>
          <p:cNvPicPr>
            <a:picLocks noChangeAspect="1"/>
          </p:cNvPicPr>
          <p:nvPr/>
        </p:nvPicPr>
        <p:blipFill>
          <a:blip r:embed="rId14"/>
          <a:stretch>
            <a:fillRect/>
          </a:stretch>
        </p:blipFill>
        <p:spPr>
          <a:xfrm>
            <a:off x="1461244" y="5225314"/>
            <a:ext cx="3133172" cy="363230"/>
          </a:xfrm>
          <a:prstGeom prst="rect">
            <a:avLst/>
          </a:prstGeom>
        </p:spPr>
      </p:pic>
      <p:pic>
        <p:nvPicPr>
          <p:cNvPr id="19" name="图片 18">
            <a:extLst>
              <a:ext uri="{FF2B5EF4-FFF2-40B4-BE49-F238E27FC236}">
                <a16:creationId xmlns:a16="http://schemas.microsoft.com/office/drawing/2014/main" id="{5FEBD1B3-C7C2-41CE-81F6-90E21D723873}"/>
              </a:ext>
            </a:extLst>
          </p:cNvPr>
          <p:cNvPicPr>
            <a:picLocks noChangeAspect="1"/>
          </p:cNvPicPr>
          <p:nvPr/>
        </p:nvPicPr>
        <p:blipFill>
          <a:blip r:embed="rId14"/>
          <a:stretch>
            <a:fillRect/>
          </a:stretch>
        </p:blipFill>
        <p:spPr>
          <a:xfrm>
            <a:off x="6107883" y="5301502"/>
            <a:ext cx="3133172" cy="363230"/>
          </a:xfrm>
          <a:prstGeom prst="rect">
            <a:avLst/>
          </a:prstGeom>
        </p:spPr>
      </p:pic>
      <p:grpSp>
        <p:nvGrpSpPr>
          <p:cNvPr id="24" name="组合 23">
            <a:extLst>
              <a:ext uri="{FF2B5EF4-FFF2-40B4-BE49-F238E27FC236}">
                <a16:creationId xmlns:a16="http://schemas.microsoft.com/office/drawing/2014/main" id="{4A7F93C9-5700-4BFF-8EF3-F326D89906CB}"/>
              </a:ext>
            </a:extLst>
          </p:cNvPr>
          <p:cNvGrpSpPr/>
          <p:nvPr/>
        </p:nvGrpSpPr>
        <p:grpSpPr>
          <a:xfrm>
            <a:off x="3874557" y="879262"/>
            <a:ext cx="1439718" cy="1467522"/>
            <a:chOff x="3905935" y="1626940"/>
            <a:chExt cx="1439718" cy="1467522"/>
          </a:xfrm>
        </p:grpSpPr>
        <p:pic>
          <p:nvPicPr>
            <p:cNvPr id="29" name="图片 28">
              <a:extLst>
                <a:ext uri="{FF2B5EF4-FFF2-40B4-BE49-F238E27FC236}">
                  <a16:creationId xmlns:a16="http://schemas.microsoft.com/office/drawing/2014/main" id="{8EC6BCFF-6D9E-44AD-B506-7D7200F7A1BA}"/>
                </a:ext>
              </a:extLst>
            </p:cNvPr>
            <p:cNvPicPr>
              <a:picLocks noChangeAspect="1"/>
            </p:cNvPicPr>
            <p:nvPr/>
          </p:nvPicPr>
          <p:blipFill>
            <a:blip r:embed="rId15">
              <a:duotone>
                <a:prstClr val="black"/>
                <a:schemeClr val="accent2">
                  <a:tint val="45000"/>
                  <a:satMod val="400000"/>
                </a:schemeClr>
              </a:duotone>
            </a:blip>
            <a:stretch>
              <a:fillRect/>
            </a:stretch>
          </p:blipFill>
          <p:spPr>
            <a:xfrm>
              <a:off x="3905935" y="1626940"/>
              <a:ext cx="1439718" cy="1467522"/>
            </a:xfrm>
            <a:prstGeom prst="rect">
              <a:avLst/>
            </a:prstGeom>
          </p:spPr>
        </p:pic>
        <p:sp>
          <p:nvSpPr>
            <p:cNvPr id="30" name="矩形 29">
              <a:extLst>
                <a:ext uri="{FF2B5EF4-FFF2-40B4-BE49-F238E27FC236}">
                  <a16:creationId xmlns:a16="http://schemas.microsoft.com/office/drawing/2014/main" id="{9ABF50D9-E8EE-421A-A50D-0F3D50B281DA}"/>
                </a:ext>
              </a:extLst>
            </p:cNvPr>
            <p:cNvSpPr/>
            <p:nvPr/>
          </p:nvSpPr>
          <p:spPr>
            <a:xfrm>
              <a:off x="4165693" y="1844242"/>
              <a:ext cx="1029885" cy="830997"/>
            </a:xfrm>
            <a:prstGeom prst="rect">
              <a:avLst/>
            </a:prstGeom>
          </p:spPr>
          <p:txBody>
            <a:bodyPr wrap="squar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预期目标</a:t>
              </a:r>
            </a:p>
          </p:txBody>
        </p:sp>
      </p:grpSp>
    </p:spTree>
    <p:extLst>
      <p:ext uri="{BB962C8B-B14F-4D97-AF65-F5344CB8AC3E}">
        <p14:creationId xmlns:p14="http://schemas.microsoft.com/office/powerpoint/2010/main" val="3929076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EBCC89A-C66A-4C72-96A1-8105DD8E5760}"/>
              </a:ext>
            </a:extLst>
          </p:cNvPr>
          <p:cNvPicPr>
            <a:picLocks noChangeAspect="1"/>
          </p:cNvPicPr>
          <p:nvPr/>
        </p:nvPicPr>
        <p:blipFill>
          <a:blip r:embed="rId3">
            <a:duotone>
              <a:prstClr val="black"/>
              <a:schemeClr val="accent5">
                <a:tint val="45000"/>
                <a:satMod val="400000"/>
              </a:schemeClr>
            </a:duotone>
          </a:blip>
          <a:stretch>
            <a:fillRect/>
          </a:stretch>
        </p:blipFill>
        <p:spPr>
          <a:xfrm>
            <a:off x="4349088" y="1234911"/>
            <a:ext cx="778094" cy="3230841"/>
          </a:xfrm>
          <a:prstGeom prst="rect">
            <a:avLst/>
          </a:prstGeom>
        </p:spPr>
      </p:pic>
      <p:pic>
        <p:nvPicPr>
          <p:cNvPr id="3" name="图片 2">
            <a:extLst>
              <a:ext uri="{FF2B5EF4-FFF2-40B4-BE49-F238E27FC236}">
                <a16:creationId xmlns:a16="http://schemas.microsoft.com/office/drawing/2014/main" id="{A0606B91-C36D-458F-A9C0-82EB677DA95A}"/>
              </a:ext>
            </a:extLst>
          </p:cNvPr>
          <p:cNvPicPr>
            <a:picLocks noChangeAspect="1"/>
          </p:cNvPicPr>
          <p:nvPr/>
        </p:nvPicPr>
        <p:blipFill>
          <a:blip r:embed="rId3">
            <a:duotone>
              <a:schemeClr val="accent5">
                <a:shade val="45000"/>
                <a:satMod val="135000"/>
              </a:schemeClr>
              <a:prstClr val="white"/>
            </a:duotone>
          </a:blip>
          <a:stretch>
            <a:fillRect/>
          </a:stretch>
        </p:blipFill>
        <p:spPr>
          <a:xfrm flipV="1">
            <a:off x="7282395" y="1234910"/>
            <a:ext cx="778094" cy="3230841"/>
          </a:xfrm>
          <a:prstGeom prst="rect">
            <a:avLst/>
          </a:prstGeom>
        </p:spPr>
      </p:pic>
      <p:pic>
        <p:nvPicPr>
          <p:cNvPr id="4" name="图片 3" descr="图片包含 室内&#10;&#10;已生成高可信度的说明">
            <a:extLst>
              <a:ext uri="{FF2B5EF4-FFF2-40B4-BE49-F238E27FC236}">
                <a16:creationId xmlns:a16="http://schemas.microsoft.com/office/drawing/2014/main" id="{7F5B676A-E65E-44C2-B709-9439C04BCE2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3960" y="2194667"/>
            <a:ext cx="2059338" cy="2588646"/>
          </a:xfrm>
          <a:prstGeom prst="rect">
            <a:avLst/>
          </a:prstGeom>
        </p:spPr>
      </p:pic>
      <p:sp>
        <p:nvSpPr>
          <p:cNvPr id="5" name="矩形 4">
            <a:extLst>
              <a:ext uri="{FF2B5EF4-FFF2-40B4-BE49-F238E27FC236}">
                <a16:creationId xmlns:a16="http://schemas.microsoft.com/office/drawing/2014/main" id="{AEDA2B0D-3A82-4FA7-BE02-DF693EC0F7BC}"/>
              </a:ext>
            </a:extLst>
          </p:cNvPr>
          <p:cNvSpPr/>
          <p:nvPr/>
        </p:nvSpPr>
        <p:spPr>
          <a:xfrm>
            <a:off x="8060489" y="2455694"/>
            <a:ext cx="3159853" cy="794000"/>
          </a:xfrm>
          <a:prstGeom prst="rect">
            <a:avLst/>
          </a:prstGeom>
        </p:spPr>
        <p:txBody>
          <a:bodyPr wrap="square">
            <a:spAutoFit/>
          </a:bodyPr>
          <a:lstStyle/>
          <a:p>
            <a:pPr>
              <a:lnSpc>
                <a:spcPct val="150000"/>
              </a:lnSpc>
            </a:pPr>
            <a:r>
              <a:rPr lang="en-US" altLang="zh-CN" sz="1050" dirty="0"/>
              <a:t>2. </a:t>
            </a:r>
            <a:r>
              <a:rPr lang="zh-CN" altLang="en-US" sz="1050" dirty="0"/>
              <a:t>能够通过物理地模拟纸张受力时候的形态变化，从而折叠形变过程中保持纸张形状，维持面片、角度的约束</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38304B6D-AF59-4A8F-8D2E-C9A38BF021C0}"/>
              </a:ext>
            </a:extLst>
          </p:cNvPr>
          <p:cNvSpPr/>
          <p:nvPr/>
        </p:nvSpPr>
        <p:spPr>
          <a:xfrm>
            <a:off x="1066344" y="2455694"/>
            <a:ext cx="3159853" cy="415498"/>
          </a:xfrm>
          <a:prstGeom prst="rect">
            <a:avLst/>
          </a:prstGeom>
        </p:spPr>
        <p:txBody>
          <a:bodyPr wrap="square">
            <a:spAutoFit/>
          </a:bodyPr>
          <a:lstStyle/>
          <a:p>
            <a:r>
              <a:rPr lang="en-US" altLang="zh-CN" sz="1050" dirty="0"/>
              <a:t>1. </a:t>
            </a:r>
            <a:r>
              <a:rPr lang="zh-CN" altLang="en-US" sz="1050" dirty="0"/>
              <a:t>实现基本纸张的模拟，能够支持纸张弯曲、折叠、裁剪，并在变形过程中维持拓扑结构；</a:t>
            </a:r>
          </a:p>
        </p:txBody>
      </p:sp>
      <p:pic>
        <p:nvPicPr>
          <p:cNvPr id="8" name="图片 7">
            <a:extLst>
              <a:ext uri="{FF2B5EF4-FFF2-40B4-BE49-F238E27FC236}">
                <a16:creationId xmlns:a16="http://schemas.microsoft.com/office/drawing/2014/main" id="{ABA5A291-32EC-4FDD-8A4F-59E290DD70E5}"/>
              </a:ext>
            </a:extLst>
          </p:cNvPr>
          <p:cNvPicPr>
            <a:picLocks noChangeAspect="1"/>
          </p:cNvPicPr>
          <p:nvPr/>
        </p:nvPicPr>
        <p:blipFill>
          <a:blip r:embed="rId5"/>
          <a:stretch>
            <a:fillRect/>
          </a:stretch>
        </p:blipFill>
        <p:spPr>
          <a:xfrm>
            <a:off x="112294" y="4480883"/>
            <a:ext cx="4513500" cy="602700"/>
          </a:xfrm>
          <a:prstGeom prst="rect">
            <a:avLst/>
          </a:prstGeom>
        </p:spPr>
      </p:pic>
      <p:pic>
        <p:nvPicPr>
          <p:cNvPr id="9" name="图片 8">
            <a:extLst>
              <a:ext uri="{FF2B5EF4-FFF2-40B4-BE49-F238E27FC236}">
                <a16:creationId xmlns:a16="http://schemas.microsoft.com/office/drawing/2014/main" id="{28633E1C-B507-47FA-A197-8C2221D194D0}"/>
              </a:ext>
            </a:extLst>
          </p:cNvPr>
          <p:cNvPicPr>
            <a:picLocks noChangeAspect="1"/>
          </p:cNvPicPr>
          <p:nvPr/>
        </p:nvPicPr>
        <p:blipFill>
          <a:blip r:embed="rId6"/>
          <a:stretch>
            <a:fillRect/>
          </a:stretch>
        </p:blipFill>
        <p:spPr>
          <a:xfrm>
            <a:off x="4171670" y="4531109"/>
            <a:ext cx="4456125" cy="516600"/>
          </a:xfrm>
          <a:prstGeom prst="rect">
            <a:avLst/>
          </a:prstGeom>
        </p:spPr>
      </p:pic>
      <p:pic>
        <p:nvPicPr>
          <p:cNvPr id="10" name="图片 9">
            <a:extLst>
              <a:ext uri="{FF2B5EF4-FFF2-40B4-BE49-F238E27FC236}">
                <a16:creationId xmlns:a16="http://schemas.microsoft.com/office/drawing/2014/main" id="{8D56AED7-7E5D-473B-BBCC-5273D31A92D9}"/>
              </a:ext>
            </a:extLst>
          </p:cNvPr>
          <p:cNvPicPr>
            <a:picLocks noChangeAspect="1"/>
          </p:cNvPicPr>
          <p:nvPr/>
        </p:nvPicPr>
        <p:blipFill>
          <a:blip r:embed="rId5"/>
          <a:stretch>
            <a:fillRect/>
          </a:stretch>
        </p:blipFill>
        <p:spPr>
          <a:xfrm flipH="1">
            <a:off x="8627795" y="4550934"/>
            <a:ext cx="3676499" cy="490933"/>
          </a:xfrm>
          <a:prstGeom prst="rect">
            <a:avLst/>
          </a:prstGeom>
        </p:spPr>
      </p:pic>
      <p:pic>
        <p:nvPicPr>
          <p:cNvPr id="11" name="图片 10">
            <a:extLst>
              <a:ext uri="{FF2B5EF4-FFF2-40B4-BE49-F238E27FC236}">
                <a16:creationId xmlns:a16="http://schemas.microsoft.com/office/drawing/2014/main" id="{148997CC-A6C3-4508-A9A1-B8EC218E0D2B}"/>
              </a:ext>
            </a:extLst>
          </p:cNvPr>
          <p:cNvPicPr>
            <a:picLocks noChangeAspect="1"/>
          </p:cNvPicPr>
          <p:nvPr/>
        </p:nvPicPr>
        <p:blipFill>
          <a:blip r:embed="rId6"/>
          <a:stretch>
            <a:fillRect/>
          </a:stretch>
        </p:blipFill>
        <p:spPr>
          <a:xfrm>
            <a:off x="1461244" y="5225314"/>
            <a:ext cx="3133172" cy="363230"/>
          </a:xfrm>
          <a:prstGeom prst="rect">
            <a:avLst/>
          </a:prstGeom>
        </p:spPr>
      </p:pic>
      <p:pic>
        <p:nvPicPr>
          <p:cNvPr id="12" name="图片 11">
            <a:extLst>
              <a:ext uri="{FF2B5EF4-FFF2-40B4-BE49-F238E27FC236}">
                <a16:creationId xmlns:a16="http://schemas.microsoft.com/office/drawing/2014/main" id="{F11C5117-A81D-449A-A0BA-F99DCA42B011}"/>
              </a:ext>
            </a:extLst>
          </p:cNvPr>
          <p:cNvPicPr>
            <a:picLocks noChangeAspect="1"/>
          </p:cNvPicPr>
          <p:nvPr/>
        </p:nvPicPr>
        <p:blipFill>
          <a:blip r:embed="rId6"/>
          <a:stretch>
            <a:fillRect/>
          </a:stretch>
        </p:blipFill>
        <p:spPr>
          <a:xfrm>
            <a:off x="6107883" y="5301502"/>
            <a:ext cx="3133172" cy="363230"/>
          </a:xfrm>
          <a:prstGeom prst="rect">
            <a:avLst/>
          </a:prstGeom>
        </p:spPr>
      </p:pic>
      <p:grpSp>
        <p:nvGrpSpPr>
          <p:cNvPr id="13" name="组合 12">
            <a:extLst>
              <a:ext uri="{FF2B5EF4-FFF2-40B4-BE49-F238E27FC236}">
                <a16:creationId xmlns:a16="http://schemas.microsoft.com/office/drawing/2014/main" id="{1006C747-45DC-4343-A96C-325E53074FA5}"/>
              </a:ext>
            </a:extLst>
          </p:cNvPr>
          <p:cNvGrpSpPr/>
          <p:nvPr/>
        </p:nvGrpSpPr>
        <p:grpSpPr>
          <a:xfrm>
            <a:off x="286699" y="349853"/>
            <a:ext cx="2338514" cy="940900"/>
            <a:chOff x="286699" y="349853"/>
            <a:chExt cx="2338514" cy="940900"/>
          </a:xfrm>
        </p:grpSpPr>
        <p:pic>
          <p:nvPicPr>
            <p:cNvPr id="14" name="图片 13">
              <a:extLst>
                <a:ext uri="{FF2B5EF4-FFF2-40B4-BE49-F238E27FC236}">
                  <a16:creationId xmlns:a16="http://schemas.microsoft.com/office/drawing/2014/main" id="{A6D50D2E-E4A9-488B-9175-0743B1761719}"/>
                </a:ext>
              </a:extLst>
            </p:cNvPr>
            <p:cNvPicPr>
              <a:picLocks noChangeAspect="1"/>
            </p:cNvPicPr>
            <p:nvPr userDrawn="1"/>
          </p:nvPicPr>
          <p:blipFill>
            <a:blip r:embed="rId7">
              <a:duotone>
                <a:prstClr val="black"/>
                <a:schemeClr val="accent5">
                  <a:tint val="45000"/>
                  <a:satMod val="400000"/>
                </a:schemeClr>
              </a:duotone>
              <a:lum bright="20000" contrast="-40000"/>
            </a:blip>
            <a:stretch>
              <a:fillRect/>
            </a:stretch>
          </p:blipFill>
          <p:spPr>
            <a:xfrm>
              <a:off x="286699" y="349853"/>
              <a:ext cx="2338514" cy="940900"/>
            </a:xfrm>
            <a:prstGeom prst="rect">
              <a:avLst/>
            </a:prstGeom>
          </p:spPr>
        </p:pic>
        <p:sp>
          <p:nvSpPr>
            <p:cNvPr id="15" name="矩形 14">
              <a:extLst>
                <a:ext uri="{FF2B5EF4-FFF2-40B4-BE49-F238E27FC236}">
                  <a16:creationId xmlns:a16="http://schemas.microsoft.com/office/drawing/2014/main" id="{6FA6DCE8-17DD-4813-BF4D-8165F8458AEA}"/>
                </a:ext>
              </a:extLst>
            </p:cNvPr>
            <p:cNvSpPr/>
            <p:nvPr userDrawn="1"/>
          </p:nvSpPr>
          <p:spPr>
            <a:xfrm>
              <a:off x="350752" y="531321"/>
              <a:ext cx="2132315"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预期目标</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基本要求</a:t>
              </a:r>
            </a:p>
          </p:txBody>
        </p:sp>
      </p:grpSp>
      <p:pic>
        <p:nvPicPr>
          <p:cNvPr id="16" name="图片 15">
            <a:extLst>
              <a:ext uri="{FF2B5EF4-FFF2-40B4-BE49-F238E27FC236}">
                <a16:creationId xmlns:a16="http://schemas.microsoft.com/office/drawing/2014/main" id="{D18B9258-58EE-4925-8B5F-C5B8779A02A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17" name="图片 16">
            <a:extLst>
              <a:ext uri="{FF2B5EF4-FFF2-40B4-BE49-F238E27FC236}">
                <a16:creationId xmlns:a16="http://schemas.microsoft.com/office/drawing/2014/main" id="{85424D26-DCBD-4FA9-AA38-365D5598734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18" name="图片 17">
            <a:extLst>
              <a:ext uri="{FF2B5EF4-FFF2-40B4-BE49-F238E27FC236}">
                <a16:creationId xmlns:a16="http://schemas.microsoft.com/office/drawing/2014/main" id="{CFE6759D-0325-4FF9-9100-C6AB0BAD5C5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986793" y="840976"/>
            <a:ext cx="1318954" cy="624140"/>
          </a:xfrm>
          <a:prstGeom prst="rect">
            <a:avLst/>
          </a:prstGeom>
        </p:spPr>
      </p:pic>
      <p:pic>
        <p:nvPicPr>
          <p:cNvPr id="19" name="图片 18">
            <a:extLst>
              <a:ext uri="{FF2B5EF4-FFF2-40B4-BE49-F238E27FC236}">
                <a16:creationId xmlns:a16="http://schemas.microsoft.com/office/drawing/2014/main" id="{E5C47C27-E17F-4BFB-A61D-93F5B1BB0D6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spTree>
    <p:extLst>
      <p:ext uri="{BB962C8B-B14F-4D97-AF65-F5344CB8AC3E}">
        <p14:creationId xmlns:p14="http://schemas.microsoft.com/office/powerpoint/2010/main" val="2312057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D0296EA1-8AD5-4605-8ECB-7A667D0F1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414" y="2211409"/>
            <a:ext cx="3049141" cy="2613550"/>
          </a:xfrm>
          <a:prstGeom prst="rect">
            <a:avLst/>
          </a:prstGeom>
        </p:spPr>
      </p:pic>
      <p:pic>
        <p:nvPicPr>
          <p:cNvPr id="20" name="图片 19">
            <a:extLst>
              <a:ext uri="{FF2B5EF4-FFF2-40B4-BE49-F238E27FC236}">
                <a16:creationId xmlns:a16="http://schemas.microsoft.com/office/drawing/2014/main" id="{69861772-21E3-4F26-B27C-3E9CC66A4D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81" y="2206262"/>
            <a:ext cx="2993031" cy="2565455"/>
          </a:xfrm>
          <a:prstGeom prst="rect">
            <a:avLst/>
          </a:prstGeom>
        </p:spPr>
      </p:pic>
      <p:pic>
        <p:nvPicPr>
          <p:cNvPr id="2" name="图片 1">
            <a:extLst>
              <a:ext uri="{FF2B5EF4-FFF2-40B4-BE49-F238E27FC236}">
                <a16:creationId xmlns:a16="http://schemas.microsoft.com/office/drawing/2014/main" id="{CEBCC89A-C66A-4C72-96A1-8105DD8E5760}"/>
              </a:ext>
            </a:extLst>
          </p:cNvPr>
          <p:cNvPicPr>
            <a:picLocks noChangeAspect="1"/>
          </p:cNvPicPr>
          <p:nvPr/>
        </p:nvPicPr>
        <p:blipFill>
          <a:blip r:embed="rId5">
            <a:duotone>
              <a:prstClr val="black"/>
              <a:schemeClr val="accent5">
                <a:tint val="45000"/>
                <a:satMod val="400000"/>
              </a:schemeClr>
            </a:duotone>
          </a:blip>
          <a:stretch>
            <a:fillRect/>
          </a:stretch>
        </p:blipFill>
        <p:spPr>
          <a:xfrm>
            <a:off x="4349088" y="1234911"/>
            <a:ext cx="778094" cy="3230841"/>
          </a:xfrm>
          <a:prstGeom prst="rect">
            <a:avLst/>
          </a:prstGeom>
        </p:spPr>
      </p:pic>
      <p:pic>
        <p:nvPicPr>
          <p:cNvPr id="3" name="图片 2">
            <a:extLst>
              <a:ext uri="{FF2B5EF4-FFF2-40B4-BE49-F238E27FC236}">
                <a16:creationId xmlns:a16="http://schemas.microsoft.com/office/drawing/2014/main" id="{A0606B91-C36D-458F-A9C0-82EB677DA95A}"/>
              </a:ext>
            </a:extLst>
          </p:cNvPr>
          <p:cNvPicPr>
            <a:picLocks noChangeAspect="1"/>
          </p:cNvPicPr>
          <p:nvPr/>
        </p:nvPicPr>
        <p:blipFill>
          <a:blip r:embed="rId5">
            <a:duotone>
              <a:schemeClr val="accent5">
                <a:shade val="45000"/>
                <a:satMod val="135000"/>
              </a:schemeClr>
              <a:prstClr val="white"/>
            </a:duotone>
          </a:blip>
          <a:stretch>
            <a:fillRect/>
          </a:stretch>
        </p:blipFill>
        <p:spPr>
          <a:xfrm flipV="1">
            <a:off x="7282395" y="1234910"/>
            <a:ext cx="778094" cy="3230841"/>
          </a:xfrm>
          <a:prstGeom prst="rect">
            <a:avLst/>
          </a:prstGeom>
        </p:spPr>
      </p:pic>
      <p:pic>
        <p:nvPicPr>
          <p:cNvPr id="4" name="图片 3" descr="图片包含 室内&#10;&#10;已生成高可信度的说明">
            <a:extLst>
              <a:ext uri="{FF2B5EF4-FFF2-40B4-BE49-F238E27FC236}">
                <a16:creationId xmlns:a16="http://schemas.microsoft.com/office/drawing/2014/main" id="{7F5B676A-E65E-44C2-B709-9439C04BCE2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53960" y="2194667"/>
            <a:ext cx="2059338" cy="2588646"/>
          </a:xfrm>
          <a:prstGeom prst="rect">
            <a:avLst/>
          </a:prstGeom>
        </p:spPr>
      </p:pic>
      <p:sp>
        <p:nvSpPr>
          <p:cNvPr id="5" name="矩形 4">
            <a:extLst>
              <a:ext uri="{FF2B5EF4-FFF2-40B4-BE49-F238E27FC236}">
                <a16:creationId xmlns:a16="http://schemas.microsoft.com/office/drawing/2014/main" id="{AEDA2B0D-3A82-4FA7-BE02-DF693EC0F7BC}"/>
              </a:ext>
            </a:extLst>
          </p:cNvPr>
          <p:cNvSpPr/>
          <p:nvPr/>
        </p:nvSpPr>
        <p:spPr>
          <a:xfrm>
            <a:off x="8581599" y="1604729"/>
            <a:ext cx="3159853" cy="309252"/>
          </a:xfrm>
          <a:prstGeom prst="rect">
            <a:avLst/>
          </a:prstGeom>
        </p:spPr>
        <p:txBody>
          <a:bodyPr wrap="square">
            <a:spAutoFit/>
          </a:bodyPr>
          <a:lstStyle/>
          <a:p>
            <a:pPr>
              <a:lnSpc>
                <a:spcPct val="150000"/>
              </a:lnSpc>
            </a:pPr>
            <a:r>
              <a:rPr lang="en-US" altLang="zh-CN" sz="1050" dirty="0"/>
              <a:t>4.</a:t>
            </a:r>
            <a:r>
              <a:rPr lang="zh-CN" altLang="en-US" sz="1050" dirty="0"/>
              <a:t>支持有一定裁剪的折纸模型</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38304B6D-AF59-4A8F-8D2E-C9A38BF021C0}"/>
              </a:ext>
            </a:extLst>
          </p:cNvPr>
          <p:cNvSpPr/>
          <p:nvPr/>
        </p:nvSpPr>
        <p:spPr>
          <a:xfrm>
            <a:off x="1156914" y="1650613"/>
            <a:ext cx="3159853" cy="309252"/>
          </a:xfrm>
          <a:prstGeom prst="rect">
            <a:avLst/>
          </a:prstGeom>
        </p:spPr>
        <p:txBody>
          <a:bodyPr wrap="square">
            <a:spAutoFit/>
          </a:bodyPr>
          <a:lstStyle/>
          <a:p>
            <a:pPr>
              <a:lnSpc>
                <a:spcPct val="150000"/>
              </a:lnSpc>
            </a:pPr>
            <a:r>
              <a:rPr lang="en-US" altLang="zh-CN" sz="1050" dirty="0"/>
              <a:t>3.</a:t>
            </a:r>
            <a:r>
              <a:rPr lang="zh-CN" altLang="en-US" sz="1050" dirty="0"/>
              <a:t>支持至少几种基本的折纸模型</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8633E1C-B507-47FA-A197-8C2221D194D0}"/>
              </a:ext>
            </a:extLst>
          </p:cNvPr>
          <p:cNvPicPr>
            <a:picLocks noChangeAspect="1"/>
          </p:cNvPicPr>
          <p:nvPr/>
        </p:nvPicPr>
        <p:blipFill>
          <a:blip r:embed="rId7"/>
          <a:stretch>
            <a:fillRect/>
          </a:stretch>
        </p:blipFill>
        <p:spPr>
          <a:xfrm>
            <a:off x="4171670" y="4531109"/>
            <a:ext cx="4456125" cy="516600"/>
          </a:xfrm>
          <a:prstGeom prst="rect">
            <a:avLst/>
          </a:prstGeom>
        </p:spPr>
      </p:pic>
      <p:pic>
        <p:nvPicPr>
          <p:cNvPr id="11" name="图片 10">
            <a:extLst>
              <a:ext uri="{FF2B5EF4-FFF2-40B4-BE49-F238E27FC236}">
                <a16:creationId xmlns:a16="http://schemas.microsoft.com/office/drawing/2014/main" id="{148997CC-A6C3-4508-A9A1-B8EC218E0D2B}"/>
              </a:ext>
            </a:extLst>
          </p:cNvPr>
          <p:cNvPicPr>
            <a:picLocks noChangeAspect="1"/>
          </p:cNvPicPr>
          <p:nvPr/>
        </p:nvPicPr>
        <p:blipFill>
          <a:blip r:embed="rId7"/>
          <a:stretch>
            <a:fillRect/>
          </a:stretch>
        </p:blipFill>
        <p:spPr>
          <a:xfrm>
            <a:off x="1461244" y="5225314"/>
            <a:ext cx="3133172" cy="363230"/>
          </a:xfrm>
          <a:prstGeom prst="rect">
            <a:avLst/>
          </a:prstGeom>
        </p:spPr>
      </p:pic>
      <p:pic>
        <p:nvPicPr>
          <p:cNvPr id="12" name="图片 11">
            <a:extLst>
              <a:ext uri="{FF2B5EF4-FFF2-40B4-BE49-F238E27FC236}">
                <a16:creationId xmlns:a16="http://schemas.microsoft.com/office/drawing/2014/main" id="{F11C5117-A81D-449A-A0BA-F99DCA42B011}"/>
              </a:ext>
            </a:extLst>
          </p:cNvPr>
          <p:cNvPicPr>
            <a:picLocks noChangeAspect="1"/>
          </p:cNvPicPr>
          <p:nvPr/>
        </p:nvPicPr>
        <p:blipFill>
          <a:blip r:embed="rId7"/>
          <a:stretch>
            <a:fillRect/>
          </a:stretch>
        </p:blipFill>
        <p:spPr>
          <a:xfrm>
            <a:off x="6107883" y="5301502"/>
            <a:ext cx="3133172" cy="363230"/>
          </a:xfrm>
          <a:prstGeom prst="rect">
            <a:avLst/>
          </a:prstGeom>
        </p:spPr>
      </p:pic>
      <p:grpSp>
        <p:nvGrpSpPr>
          <p:cNvPr id="13" name="组合 12">
            <a:extLst>
              <a:ext uri="{FF2B5EF4-FFF2-40B4-BE49-F238E27FC236}">
                <a16:creationId xmlns:a16="http://schemas.microsoft.com/office/drawing/2014/main" id="{1006C747-45DC-4343-A96C-325E53074FA5}"/>
              </a:ext>
            </a:extLst>
          </p:cNvPr>
          <p:cNvGrpSpPr/>
          <p:nvPr/>
        </p:nvGrpSpPr>
        <p:grpSpPr>
          <a:xfrm>
            <a:off x="286699" y="349853"/>
            <a:ext cx="2338514" cy="940900"/>
            <a:chOff x="286699" y="349853"/>
            <a:chExt cx="2338514" cy="940900"/>
          </a:xfrm>
        </p:grpSpPr>
        <p:pic>
          <p:nvPicPr>
            <p:cNvPr id="14" name="图片 13">
              <a:extLst>
                <a:ext uri="{FF2B5EF4-FFF2-40B4-BE49-F238E27FC236}">
                  <a16:creationId xmlns:a16="http://schemas.microsoft.com/office/drawing/2014/main" id="{A6D50D2E-E4A9-488B-9175-0743B1761719}"/>
                </a:ext>
              </a:extLst>
            </p:cNvPr>
            <p:cNvPicPr>
              <a:picLocks noChangeAspect="1"/>
            </p:cNvPicPr>
            <p:nvPr userDrawn="1"/>
          </p:nvPicPr>
          <p:blipFill>
            <a:blip r:embed="rId8">
              <a:duotone>
                <a:prstClr val="black"/>
                <a:schemeClr val="accent5">
                  <a:tint val="45000"/>
                  <a:satMod val="400000"/>
                </a:schemeClr>
              </a:duotone>
              <a:lum bright="20000" contrast="-40000"/>
            </a:blip>
            <a:stretch>
              <a:fillRect/>
            </a:stretch>
          </p:blipFill>
          <p:spPr>
            <a:xfrm>
              <a:off x="286699" y="349853"/>
              <a:ext cx="2338514" cy="940900"/>
            </a:xfrm>
            <a:prstGeom prst="rect">
              <a:avLst/>
            </a:prstGeom>
          </p:spPr>
        </p:pic>
        <p:sp>
          <p:nvSpPr>
            <p:cNvPr id="15" name="矩形 14">
              <a:extLst>
                <a:ext uri="{FF2B5EF4-FFF2-40B4-BE49-F238E27FC236}">
                  <a16:creationId xmlns:a16="http://schemas.microsoft.com/office/drawing/2014/main" id="{6FA6DCE8-17DD-4813-BF4D-8165F8458AEA}"/>
                </a:ext>
              </a:extLst>
            </p:cNvPr>
            <p:cNvSpPr/>
            <p:nvPr userDrawn="1"/>
          </p:nvSpPr>
          <p:spPr>
            <a:xfrm>
              <a:off x="350752" y="531321"/>
              <a:ext cx="2132315"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预期目标</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基本要求</a:t>
              </a:r>
            </a:p>
          </p:txBody>
        </p:sp>
      </p:grpSp>
      <p:pic>
        <p:nvPicPr>
          <p:cNvPr id="16" name="图片 15">
            <a:extLst>
              <a:ext uri="{FF2B5EF4-FFF2-40B4-BE49-F238E27FC236}">
                <a16:creationId xmlns:a16="http://schemas.microsoft.com/office/drawing/2014/main" id="{D18B9258-58EE-4925-8B5F-C5B8779A02A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36019" y="385951"/>
            <a:ext cx="2120415" cy="1029403"/>
          </a:xfrm>
          <a:prstGeom prst="rect">
            <a:avLst/>
          </a:prstGeom>
        </p:spPr>
      </p:pic>
      <p:pic>
        <p:nvPicPr>
          <p:cNvPr id="17" name="图片 16">
            <a:extLst>
              <a:ext uri="{FF2B5EF4-FFF2-40B4-BE49-F238E27FC236}">
                <a16:creationId xmlns:a16="http://schemas.microsoft.com/office/drawing/2014/main" id="{85424D26-DCBD-4FA9-AA38-365D5598734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28364" y="531321"/>
            <a:ext cx="1615310" cy="670591"/>
          </a:xfrm>
          <a:prstGeom prst="rect">
            <a:avLst/>
          </a:prstGeom>
        </p:spPr>
      </p:pic>
      <p:pic>
        <p:nvPicPr>
          <p:cNvPr id="18" name="图片 17">
            <a:extLst>
              <a:ext uri="{FF2B5EF4-FFF2-40B4-BE49-F238E27FC236}">
                <a16:creationId xmlns:a16="http://schemas.microsoft.com/office/drawing/2014/main" id="{CFE6759D-0325-4FF9-9100-C6AB0BAD5C5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986793" y="840976"/>
            <a:ext cx="1318954" cy="624140"/>
          </a:xfrm>
          <a:prstGeom prst="rect">
            <a:avLst/>
          </a:prstGeom>
        </p:spPr>
      </p:pic>
      <p:pic>
        <p:nvPicPr>
          <p:cNvPr id="19" name="图片 18">
            <a:extLst>
              <a:ext uri="{FF2B5EF4-FFF2-40B4-BE49-F238E27FC236}">
                <a16:creationId xmlns:a16="http://schemas.microsoft.com/office/drawing/2014/main" id="{E5C47C27-E17F-4BFB-A61D-93F5B1BB0D6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6328" y="1170827"/>
            <a:ext cx="1792940" cy="867805"/>
          </a:xfrm>
          <a:prstGeom prst="rect">
            <a:avLst/>
          </a:prstGeom>
        </p:spPr>
      </p:pic>
      <p:pic>
        <p:nvPicPr>
          <p:cNvPr id="23" name="图片 22">
            <a:extLst>
              <a:ext uri="{FF2B5EF4-FFF2-40B4-BE49-F238E27FC236}">
                <a16:creationId xmlns:a16="http://schemas.microsoft.com/office/drawing/2014/main" id="{0FF130B7-4802-49CF-8658-6BB6D9335CB6}"/>
              </a:ext>
            </a:extLst>
          </p:cNvPr>
          <p:cNvPicPr>
            <a:picLocks noChangeAspect="1"/>
          </p:cNvPicPr>
          <p:nvPr/>
        </p:nvPicPr>
        <p:blipFill>
          <a:blip r:embed="rId13"/>
          <a:stretch>
            <a:fillRect/>
          </a:stretch>
        </p:blipFill>
        <p:spPr>
          <a:xfrm>
            <a:off x="112294" y="4480883"/>
            <a:ext cx="4513500" cy="602700"/>
          </a:xfrm>
          <a:prstGeom prst="rect">
            <a:avLst/>
          </a:prstGeom>
        </p:spPr>
      </p:pic>
      <p:pic>
        <p:nvPicPr>
          <p:cNvPr id="24" name="图片 23">
            <a:extLst>
              <a:ext uri="{FF2B5EF4-FFF2-40B4-BE49-F238E27FC236}">
                <a16:creationId xmlns:a16="http://schemas.microsoft.com/office/drawing/2014/main" id="{BF35CD4B-CA15-45AE-8457-C01DA7C47455}"/>
              </a:ext>
            </a:extLst>
          </p:cNvPr>
          <p:cNvPicPr>
            <a:picLocks noChangeAspect="1"/>
          </p:cNvPicPr>
          <p:nvPr/>
        </p:nvPicPr>
        <p:blipFill>
          <a:blip r:embed="rId13"/>
          <a:stretch>
            <a:fillRect/>
          </a:stretch>
        </p:blipFill>
        <p:spPr>
          <a:xfrm flipH="1">
            <a:off x="8627795" y="4550934"/>
            <a:ext cx="3676499" cy="490933"/>
          </a:xfrm>
          <a:prstGeom prst="rect">
            <a:avLst/>
          </a:prstGeom>
        </p:spPr>
      </p:pic>
    </p:spTree>
    <p:extLst>
      <p:ext uri="{BB962C8B-B14F-4D97-AF65-F5344CB8AC3E}">
        <p14:creationId xmlns:p14="http://schemas.microsoft.com/office/powerpoint/2010/main" val="2716172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697</TotalTime>
  <Words>3450</Words>
  <Application>Microsoft Office PowerPoint</Application>
  <PresentationFormat>宽屏</PresentationFormat>
  <Paragraphs>279</Paragraphs>
  <Slides>44</Slides>
  <Notes>41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44</vt:i4>
      </vt:variant>
    </vt:vector>
  </HeadingPairs>
  <TitlesOfParts>
    <vt:vector size="54" baseType="lpstr">
      <vt:lpstr>Hobo Std</vt:lpstr>
      <vt:lpstr>等线</vt:lpstr>
      <vt:lpstr>等线 Light</vt:lpstr>
      <vt:lpstr>方正卡通简体</vt:lpstr>
      <vt:lpstr>方正喵呜体</vt:lpstr>
      <vt:lpstr>微软雅黑</vt:lpstr>
      <vt:lpstr>Arial</vt:lpstr>
      <vt:lpstr>Calibri</vt:lpstr>
      <vt:lpstr>Comic Sans MS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可爱卡通</dc:title>
  <dc:creator>第一PPT</dc:creator>
  <cp:keywords>www.1ppt.com</cp:keywords>
  <dc:description>www.1ppt.com</dc:description>
  <cp:lastModifiedBy>宇辰 罗</cp:lastModifiedBy>
  <cp:revision>68</cp:revision>
  <dcterms:created xsi:type="dcterms:W3CDTF">2017-07-19T07:11:54Z</dcterms:created>
  <dcterms:modified xsi:type="dcterms:W3CDTF">2019-05-06T08:48:52Z</dcterms:modified>
</cp:coreProperties>
</file>